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diagrams/data4.xml" ContentType="application/vnd.openxmlformats-officedocument.drawingml.diagramData+xml"/>
  <Override PartName="/ppt/diagrams/data5.xml" ContentType="application/vnd.openxmlformats-officedocument.drawingml.diagramData+xml"/>
  <Override PartName="/ppt/presentation.xml" ContentType="application/vnd.openxmlformats-officedocument.presentationml.presentation.main+xml"/>
  <Override PartName="/ppt/diagrams/data2.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rawing3.xml" ContentType="application/vnd.ms-office.drawingml.diagramDrawing+xml"/>
  <Override PartName="/ppt/diagrams/drawing2.xml" ContentType="application/vnd.ms-office.drawingml.diagramDrawing+xml"/>
  <Override PartName="/ppt/diagrams/quickStyle2.xml" ContentType="application/vnd.openxmlformats-officedocument.drawingml.diagramStyle+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colors2.xml" ContentType="application/vnd.openxmlformats-officedocument.drawingml.diagramColors+xml"/>
  <Override PartName="/ppt/diagrams/quickStyle3.xml" ContentType="application/vnd.openxmlformats-officedocument.drawingml.diagramStyle+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colors3.xml" ContentType="application/vnd.openxmlformats-officedocument.drawingml.diagramCol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336" r:id="rId2"/>
    <p:sldId id="357" r:id="rId3"/>
    <p:sldId id="364" r:id="rId4"/>
    <p:sldId id="353" r:id="rId5"/>
    <p:sldId id="354" r:id="rId6"/>
    <p:sldId id="361" r:id="rId7"/>
    <p:sldId id="356" r:id="rId8"/>
    <p:sldId id="367" r:id="rId9"/>
    <p:sldId id="355" r:id="rId10"/>
    <p:sldId id="365" r:id="rId11"/>
    <p:sldId id="366" r:id="rId12"/>
    <p:sldId id="372" r:id="rId13"/>
    <p:sldId id="368" r:id="rId14"/>
    <p:sldId id="370" r:id="rId15"/>
    <p:sldId id="3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AA82E8-0399-5381-7B88-C37F62B6A893}" v="73" dt="2025-05-19T23:00:39.450"/>
    <p1510:client id="{BDB5ED5C-47F7-487A-8B59-7B709A0CA441}" v="921" dt="2025-05-19T23:25:16.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dgm:fillClrLst>
    <dgm:linClrLst meth="repeat">
      <a:schemeClr val="lt1">
        <a:alpha val="0"/>
      </a:schemeClr>
    </dgm:linClrLst>
    <dgm:effectClrLst/>
    <dgm:txLinClrLst/>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F0D1AB-BF75-4895-B005-0DC9034B2F66}"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5D11F99B-6309-4B5D-A4E1-70A3CEC7E12C}">
      <dgm:prSet/>
      <dgm:spPr>
        <a:solidFill>
          <a:schemeClr val="accent6">
            <a:lumMod val="20000"/>
            <a:lumOff val="80000"/>
          </a:schemeClr>
        </a:solidFill>
        <a:ln>
          <a:noFill/>
        </a:ln>
      </dgm:spPr>
      <dgm:t>
        <a:bodyPr/>
        <a:lstStyle/>
        <a:p>
          <a:r>
            <a:rPr lang="en-US">
              <a:solidFill>
                <a:schemeClr val="bg1"/>
              </a:solidFill>
            </a:rPr>
            <a:t>Capital &amp; Asset Management Program </a:t>
          </a:r>
        </a:p>
      </dgm:t>
    </dgm:pt>
    <dgm:pt modelId="{B94E8735-A71D-4929-AEBE-301B5E953492}" type="parTrans" cxnId="{123EB537-5F3B-4502-96B0-015838C79FBB}">
      <dgm:prSet/>
      <dgm:spPr/>
      <dgm:t>
        <a:bodyPr/>
        <a:lstStyle/>
        <a:p>
          <a:endParaRPr lang="en-US"/>
        </a:p>
      </dgm:t>
    </dgm:pt>
    <dgm:pt modelId="{AA22517F-A3F3-433C-80E5-9E3765F76FD7}" type="sibTrans" cxnId="{123EB537-5F3B-4502-96B0-015838C79FBB}">
      <dgm:prSet/>
      <dgm:spPr/>
      <dgm:t>
        <a:bodyPr/>
        <a:lstStyle/>
        <a:p>
          <a:endParaRPr lang="en-US"/>
        </a:p>
      </dgm:t>
    </dgm:pt>
    <dgm:pt modelId="{85C34E8C-29F9-4C11-99E6-02907CAE3EE1}">
      <dgm:prSet/>
      <dgm:spPr>
        <a:solidFill>
          <a:schemeClr val="accent6">
            <a:lumMod val="20000"/>
            <a:lumOff val="80000"/>
          </a:schemeClr>
        </a:solidFill>
        <a:ln>
          <a:noFill/>
        </a:ln>
      </dgm:spPr>
      <dgm:t>
        <a:bodyPr/>
        <a:lstStyle/>
        <a:p>
          <a:r>
            <a:rPr lang="en-US">
              <a:solidFill>
                <a:schemeClr val="bg1"/>
              </a:solidFill>
            </a:rPr>
            <a:t>Director’s Office</a:t>
          </a:r>
        </a:p>
      </dgm:t>
    </dgm:pt>
    <dgm:pt modelId="{38A5A02C-16E4-4FA2-8CD2-2BB28FAEE1BD}" type="parTrans" cxnId="{1223DDA8-18D6-41A4-A263-FDE60054CC11}">
      <dgm:prSet/>
      <dgm:spPr/>
      <dgm:t>
        <a:bodyPr/>
        <a:lstStyle/>
        <a:p>
          <a:endParaRPr lang="en-US"/>
        </a:p>
      </dgm:t>
    </dgm:pt>
    <dgm:pt modelId="{281428FF-E983-45E2-91EE-8B340F0DAB0D}" type="sibTrans" cxnId="{1223DDA8-18D6-41A4-A263-FDE60054CC11}">
      <dgm:prSet/>
      <dgm:spPr/>
      <dgm:t>
        <a:bodyPr/>
        <a:lstStyle/>
        <a:p>
          <a:endParaRPr lang="en-US"/>
        </a:p>
      </dgm:t>
    </dgm:pt>
    <dgm:pt modelId="{578B733A-F5EF-47F6-8323-2556F31DC516}">
      <dgm:prSet/>
      <dgm:spPr>
        <a:solidFill>
          <a:schemeClr val="accent6">
            <a:lumMod val="20000"/>
            <a:lumOff val="80000"/>
          </a:schemeClr>
        </a:solidFill>
        <a:ln>
          <a:noFill/>
        </a:ln>
      </dgm:spPr>
      <dgm:t>
        <a:bodyPr/>
        <a:lstStyle/>
        <a:p>
          <a:r>
            <a:rPr lang="en-US">
              <a:solidFill>
                <a:schemeClr val="bg1"/>
              </a:solidFill>
            </a:rPr>
            <a:t>Enforcement </a:t>
          </a:r>
        </a:p>
      </dgm:t>
    </dgm:pt>
    <dgm:pt modelId="{CC6AF0FE-CA96-4C19-9DC7-727AFF20E09E}" type="parTrans" cxnId="{AC35941D-D39C-4D62-8B99-7024654FAE4E}">
      <dgm:prSet/>
      <dgm:spPr/>
      <dgm:t>
        <a:bodyPr/>
        <a:lstStyle/>
        <a:p>
          <a:endParaRPr lang="en-US"/>
        </a:p>
      </dgm:t>
    </dgm:pt>
    <dgm:pt modelId="{F9EC7048-1189-40F9-AF87-AA713BEB523E}" type="sibTrans" cxnId="{AC35941D-D39C-4D62-8B99-7024654FAE4E}">
      <dgm:prSet/>
      <dgm:spPr/>
      <dgm:t>
        <a:bodyPr/>
        <a:lstStyle/>
        <a:p>
          <a:endParaRPr lang="en-US"/>
        </a:p>
      </dgm:t>
    </dgm:pt>
    <dgm:pt modelId="{66F3DFD2-B502-47CE-9131-FD920431CF51}">
      <dgm:prSet/>
      <dgm:spPr>
        <a:solidFill>
          <a:schemeClr val="accent6">
            <a:lumMod val="20000"/>
            <a:lumOff val="80000"/>
          </a:schemeClr>
        </a:solidFill>
        <a:ln>
          <a:noFill/>
        </a:ln>
      </dgm:spPr>
      <dgm:t>
        <a:bodyPr/>
        <a:lstStyle/>
        <a:p>
          <a:r>
            <a:rPr lang="en-US">
              <a:solidFill>
                <a:schemeClr val="bg1"/>
              </a:solidFill>
            </a:rPr>
            <a:t>Fish</a:t>
          </a:r>
        </a:p>
      </dgm:t>
    </dgm:pt>
    <dgm:pt modelId="{14D94D99-9327-4CFC-B615-B135DAC1D133}" type="parTrans" cxnId="{258ABCA1-C9C4-488C-8DCE-C92F2E8F2A9E}">
      <dgm:prSet/>
      <dgm:spPr/>
      <dgm:t>
        <a:bodyPr/>
        <a:lstStyle/>
        <a:p>
          <a:endParaRPr lang="en-US"/>
        </a:p>
      </dgm:t>
    </dgm:pt>
    <dgm:pt modelId="{21039193-7B62-49F4-9C00-94E23A60CB9E}" type="sibTrans" cxnId="{258ABCA1-C9C4-488C-8DCE-C92F2E8F2A9E}">
      <dgm:prSet/>
      <dgm:spPr/>
      <dgm:t>
        <a:bodyPr/>
        <a:lstStyle/>
        <a:p>
          <a:endParaRPr lang="en-US"/>
        </a:p>
      </dgm:t>
    </dgm:pt>
    <dgm:pt modelId="{F30BE5FB-F085-4D14-AA9C-A1CEFD2F0502}">
      <dgm:prSet/>
      <dgm:spPr>
        <a:solidFill>
          <a:schemeClr val="accent6">
            <a:lumMod val="20000"/>
            <a:lumOff val="80000"/>
          </a:schemeClr>
        </a:solidFill>
        <a:ln>
          <a:noFill/>
        </a:ln>
      </dgm:spPr>
      <dgm:t>
        <a:bodyPr/>
        <a:lstStyle/>
        <a:p>
          <a:r>
            <a:rPr lang="en-US">
              <a:solidFill>
                <a:schemeClr val="bg1"/>
              </a:solidFill>
            </a:rPr>
            <a:t>Habitat</a:t>
          </a:r>
        </a:p>
      </dgm:t>
    </dgm:pt>
    <dgm:pt modelId="{72A9EBDC-4E72-4D4B-959C-2D81E48DDD79}" type="parTrans" cxnId="{F7CA8800-D305-420B-AD56-E0373F821EFC}">
      <dgm:prSet/>
      <dgm:spPr/>
      <dgm:t>
        <a:bodyPr/>
        <a:lstStyle/>
        <a:p>
          <a:endParaRPr lang="en-US"/>
        </a:p>
      </dgm:t>
    </dgm:pt>
    <dgm:pt modelId="{FA9F0BB1-1971-471D-A2D8-BDADB2E44735}" type="sibTrans" cxnId="{F7CA8800-D305-420B-AD56-E0373F821EFC}">
      <dgm:prSet/>
      <dgm:spPr/>
      <dgm:t>
        <a:bodyPr/>
        <a:lstStyle/>
        <a:p>
          <a:endParaRPr lang="en-US"/>
        </a:p>
      </dgm:t>
    </dgm:pt>
    <dgm:pt modelId="{FCAABD83-C3BC-4887-B39A-4C4C3451BA88}">
      <dgm:prSet/>
      <dgm:spPr>
        <a:solidFill>
          <a:schemeClr val="accent6">
            <a:lumMod val="20000"/>
            <a:lumOff val="80000"/>
          </a:schemeClr>
        </a:solidFill>
        <a:ln>
          <a:noFill/>
        </a:ln>
      </dgm:spPr>
      <dgm:t>
        <a:bodyPr/>
        <a:lstStyle/>
        <a:p>
          <a:r>
            <a:rPr lang="en-US">
              <a:solidFill>
                <a:schemeClr val="bg1"/>
              </a:solidFill>
            </a:rPr>
            <a:t>Wildlife</a:t>
          </a:r>
        </a:p>
      </dgm:t>
    </dgm:pt>
    <dgm:pt modelId="{9C860922-E14C-4EDF-8CEB-1A77060B8A45}" type="parTrans" cxnId="{C8ADB49C-4614-4142-9574-78B1B09E41EC}">
      <dgm:prSet/>
      <dgm:spPr/>
      <dgm:t>
        <a:bodyPr/>
        <a:lstStyle/>
        <a:p>
          <a:endParaRPr lang="en-US"/>
        </a:p>
      </dgm:t>
    </dgm:pt>
    <dgm:pt modelId="{44E4131A-09E4-4B45-BF0B-42B39C8A6205}" type="sibTrans" cxnId="{C8ADB49C-4614-4142-9574-78B1B09E41EC}">
      <dgm:prSet/>
      <dgm:spPr/>
      <dgm:t>
        <a:bodyPr/>
        <a:lstStyle/>
        <a:p>
          <a:endParaRPr lang="en-US"/>
        </a:p>
      </dgm:t>
    </dgm:pt>
    <dgm:pt modelId="{F6E2CEA3-08C8-4A78-A7FC-0885745841A0}" type="pres">
      <dgm:prSet presAssocID="{56F0D1AB-BF75-4895-B005-0DC9034B2F66}" presName="diagram" presStyleCnt="0">
        <dgm:presLayoutVars>
          <dgm:dir/>
          <dgm:resizeHandles val="exact"/>
        </dgm:presLayoutVars>
      </dgm:prSet>
      <dgm:spPr/>
    </dgm:pt>
    <dgm:pt modelId="{4A01276A-E33B-468A-AAA3-2BC8EA88F88D}" type="pres">
      <dgm:prSet presAssocID="{5D11F99B-6309-4B5D-A4E1-70A3CEC7E12C}" presName="node" presStyleLbl="node1" presStyleIdx="0" presStyleCnt="6">
        <dgm:presLayoutVars>
          <dgm:bulletEnabled val="1"/>
        </dgm:presLayoutVars>
      </dgm:prSet>
      <dgm:spPr/>
    </dgm:pt>
    <dgm:pt modelId="{C544F6B1-C3C7-4DC5-ACC4-1C8BC038E3FA}" type="pres">
      <dgm:prSet presAssocID="{AA22517F-A3F3-433C-80E5-9E3765F76FD7}" presName="sibTrans" presStyleCnt="0"/>
      <dgm:spPr/>
    </dgm:pt>
    <dgm:pt modelId="{E3B32D6B-4AA3-4A67-A85D-527D0E47ACB4}" type="pres">
      <dgm:prSet presAssocID="{85C34E8C-29F9-4C11-99E6-02907CAE3EE1}" presName="node" presStyleLbl="node1" presStyleIdx="1" presStyleCnt="6">
        <dgm:presLayoutVars>
          <dgm:bulletEnabled val="1"/>
        </dgm:presLayoutVars>
      </dgm:prSet>
      <dgm:spPr/>
    </dgm:pt>
    <dgm:pt modelId="{07904095-C5A7-41F0-927E-720EDB8F7B25}" type="pres">
      <dgm:prSet presAssocID="{281428FF-E983-45E2-91EE-8B340F0DAB0D}" presName="sibTrans" presStyleCnt="0"/>
      <dgm:spPr/>
    </dgm:pt>
    <dgm:pt modelId="{F471E366-3F5F-4B04-84CB-1543E5E23A47}" type="pres">
      <dgm:prSet presAssocID="{578B733A-F5EF-47F6-8323-2556F31DC516}" presName="node" presStyleLbl="node1" presStyleIdx="2" presStyleCnt="6">
        <dgm:presLayoutVars>
          <dgm:bulletEnabled val="1"/>
        </dgm:presLayoutVars>
      </dgm:prSet>
      <dgm:spPr/>
    </dgm:pt>
    <dgm:pt modelId="{89281491-28F1-41FB-9DDF-31F534701758}" type="pres">
      <dgm:prSet presAssocID="{F9EC7048-1189-40F9-AF87-AA713BEB523E}" presName="sibTrans" presStyleCnt="0"/>
      <dgm:spPr/>
    </dgm:pt>
    <dgm:pt modelId="{9FB7A0AA-6B6E-40AE-993C-B447C300A697}" type="pres">
      <dgm:prSet presAssocID="{66F3DFD2-B502-47CE-9131-FD920431CF51}" presName="node" presStyleLbl="node1" presStyleIdx="3" presStyleCnt="6" custLinFactNeighborX="-36483" custLinFactNeighborY="86554">
        <dgm:presLayoutVars>
          <dgm:bulletEnabled val="1"/>
        </dgm:presLayoutVars>
      </dgm:prSet>
      <dgm:spPr/>
    </dgm:pt>
    <dgm:pt modelId="{3A57735E-FCCA-4A9A-A371-E556F9C63A80}" type="pres">
      <dgm:prSet presAssocID="{21039193-7B62-49F4-9C00-94E23A60CB9E}" presName="sibTrans" presStyleCnt="0"/>
      <dgm:spPr/>
    </dgm:pt>
    <dgm:pt modelId="{83FF03E2-32EC-4216-9C49-ED1B4F8A2D37}" type="pres">
      <dgm:prSet presAssocID="{F30BE5FB-F085-4D14-AA9C-A1CEFD2F0502}" presName="node" presStyleLbl="node1" presStyleIdx="4" presStyleCnt="6">
        <dgm:presLayoutVars>
          <dgm:bulletEnabled val="1"/>
        </dgm:presLayoutVars>
      </dgm:prSet>
      <dgm:spPr/>
    </dgm:pt>
    <dgm:pt modelId="{A17FEA68-8420-48DA-97DE-C004D227C629}" type="pres">
      <dgm:prSet presAssocID="{FA9F0BB1-1971-471D-A2D8-BDADB2E44735}" presName="sibTrans" presStyleCnt="0"/>
      <dgm:spPr/>
    </dgm:pt>
    <dgm:pt modelId="{595B123A-EA77-4330-B7BD-A1D0FDDBC4F6}" type="pres">
      <dgm:prSet presAssocID="{FCAABD83-C3BC-4887-B39A-4C4C3451BA88}" presName="node" presStyleLbl="node1" presStyleIdx="5" presStyleCnt="6">
        <dgm:presLayoutVars>
          <dgm:bulletEnabled val="1"/>
        </dgm:presLayoutVars>
      </dgm:prSet>
      <dgm:spPr/>
    </dgm:pt>
  </dgm:ptLst>
  <dgm:cxnLst>
    <dgm:cxn modelId="{F7CA8800-D305-420B-AD56-E0373F821EFC}" srcId="{56F0D1AB-BF75-4895-B005-0DC9034B2F66}" destId="{F30BE5FB-F085-4D14-AA9C-A1CEFD2F0502}" srcOrd="4" destOrd="0" parTransId="{72A9EBDC-4E72-4D4B-959C-2D81E48DDD79}" sibTransId="{FA9F0BB1-1971-471D-A2D8-BDADB2E44735}"/>
    <dgm:cxn modelId="{B90DB606-8CD4-403F-80B3-890427DEBD82}" type="presOf" srcId="{56F0D1AB-BF75-4895-B005-0DC9034B2F66}" destId="{F6E2CEA3-08C8-4A78-A7FC-0885745841A0}" srcOrd="0" destOrd="0" presId="urn:microsoft.com/office/officeart/2005/8/layout/default"/>
    <dgm:cxn modelId="{AC35941D-D39C-4D62-8B99-7024654FAE4E}" srcId="{56F0D1AB-BF75-4895-B005-0DC9034B2F66}" destId="{578B733A-F5EF-47F6-8323-2556F31DC516}" srcOrd="2" destOrd="0" parTransId="{CC6AF0FE-CA96-4C19-9DC7-727AFF20E09E}" sibTransId="{F9EC7048-1189-40F9-AF87-AA713BEB523E}"/>
    <dgm:cxn modelId="{39BFE020-B617-4A77-B211-DEFB8C3346C4}" type="presOf" srcId="{85C34E8C-29F9-4C11-99E6-02907CAE3EE1}" destId="{E3B32D6B-4AA3-4A67-A85D-527D0E47ACB4}" srcOrd="0" destOrd="0" presId="urn:microsoft.com/office/officeart/2005/8/layout/default"/>
    <dgm:cxn modelId="{AA65B32D-F3D6-4701-A0A4-939A704F90BC}" type="presOf" srcId="{66F3DFD2-B502-47CE-9131-FD920431CF51}" destId="{9FB7A0AA-6B6E-40AE-993C-B447C300A697}" srcOrd="0" destOrd="0" presId="urn:microsoft.com/office/officeart/2005/8/layout/default"/>
    <dgm:cxn modelId="{94EA8E30-432B-48B9-960E-58214D25BC1F}" type="presOf" srcId="{FCAABD83-C3BC-4887-B39A-4C4C3451BA88}" destId="{595B123A-EA77-4330-B7BD-A1D0FDDBC4F6}" srcOrd="0" destOrd="0" presId="urn:microsoft.com/office/officeart/2005/8/layout/default"/>
    <dgm:cxn modelId="{123EB537-5F3B-4502-96B0-015838C79FBB}" srcId="{56F0D1AB-BF75-4895-B005-0DC9034B2F66}" destId="{5D11F99B-6309-4B5D-A4E1-70A3CEC7E12C}" srcOrd="0" destOrd="0" parTransId="{B94E8735-A71D-4929-AEBE-301B5E953492}" sibTransId="{AA22517F-A3F3-433C-80E5-9E3765F76FD7}"/>
    <dgm:cxn modelId="{0E2C2D6E-6CC4-480D-B21F-441BE34FCD28}" type="presOf" srcId="{F30BE5FB-F085-4D14-AA9C-A1CEFD2F0502}" destId="{83FF03E2-32EC-4216-9C49-ED1B4F8A2D37}" srcOrd="0" destOrd="0" presId="urn:microsoft.com/office/officeart/2005/8/layout/default"/>
    <dgm:cxn modelId="{C8ADB49C-4614-4142-9574-78B1B09E41EC}" srcId="{56F0D1AB-BF75-4895-B005-0DC9034B2F66}" destId="{FCAABD83-C3BC-4887-B39A-4C4C3451BA88}" srcOrd="5" destOrd="0" parTransId="{9C860922-E14C-4EDF-8CEB-1A77060B8A45}" sibTransId="{44E4131A-09E4-4B45-BF0B-42B39C8A6205}"/>
    <dgm:cxn modelId="{258ABCA1-C9C4-488C-8DCE-C92F2E8F2A9E}" srcId="{56F0D1AB-BF75-4895-B005-0DC9034B2F66}" destId="{66F3DFD2-B502-47CE-9131-FD920431CF51}" srcOrd="3" destOrd="0" parTransId="{14D94D99-9327-4CFC-B615-B135DAC1D133}" sibTransId="{21039193-7B62-49F4-9C00-94E23A60CB9E}"/>
    <dgm:cxn modelId="{1223DDA8-18D6-41A4-A263-FDE60054CC11}" srcId="{56F0D1AB-BF75-4895-B005-0DC9034B2F66}" destId="{85C34E8C-29F9-4C11-99E6-02907CAE3EE1}" srcOrd="1" destOrd="0" parTransId="{38A5A02C-16E4-4FA2-8CD2-2BB28FAEE1BD}" sibTransId="{281428FF-E983-45E2-91EE-8B340F0DAB0D}"/>
    <dgm:cxn modelId="{B94FC2E6-A3A5-47F2-B5CB-44CDADA4E197}" type="presOf" srcId="{578B733A-F5EF-47F6-8323-2556F31DC516}" destId="{F471E366-3F5F-4B04-84CB-1543E5E23A47}" srcOrd="0" destOrd="0" presId="urn:microsoft.com/office/officeart/2005/8/layout/default"/>
    <dgm:cxn modelId="{B9FF18FD-5C28-4EE5-9454-2F7C332F4101}" type="presOf" srcId="{5D11F99B-6309-4B5D-A4E1-70A3CEC7E12C}" destId="{4A01276A-E33B-468A-AAA3-2BC8EA88F88D}" srcOrd="0" destOrd="0" presId="urn:microsoft.com/office/officeart/2005/8/layout/default"/>
    <dgm:cxn modelId="{17E29D59-1ACA-446B-BF11-EB230117A2AB}" type="presParOf" srcId="{F6E2CEA3-08C8-4A78-A7FC-0885745841A0}" destId="{4A01276A-E33B-468A-AAA3-2BC8EA88F88D}" srcOrd="0" destOrd="0" presId="urn:microsoft.com/office/officeart/2005/8/layout/default"/>
    <dgm:cxn modelId="{F3B92E7A-3E1F-4C49-9873-97979AA56D94}" type="presParOf" srcId="{F6E2CEA3-08C8-4A78-A7FC-0885745841A0}" destId="{C544F6B1-C3C7-4DC5-ACC4-1C8BC038E3FA}" srcOrd="1" destOrd="0" presId="urn:microsoft.com/office/officeart/2005/8/layout/default"/>
    <dgm:cxn modelId="{290F9548-50E7-4387-A28A-A541EB83EFA9}" type="presParOf" srcId="{F6E2CEA3-08C8-4A78-A7FC-0885745841A0}" destId="{E3B32D6B-4AA3-4A67-A85D-527D0E47ACB4}" srcOrd="2" destOrd="0" presId="urn:microsoft.com/office/officeart/2005/8/layout/default"/>
    <dgm:cxn modelId="{C0C71B84-CE90-46C4-8E05-72C7149C95DE}" type="presParOf" srcId="{F6E2CEA3-08C8-4A78-A7FC-0885745841A0}" destId="{07904095-C5A7-41F0-927E-720EDB8F7B25}" srcOrd="3" destOrd="0" presId="urn:microsoft.com/office/officeart/2005/8/layout/default"/>
    <dgm:cxn modelId="{C2BD4270-AE4C-4F83-BEAF-AC900D4939EF}" type="presParOf" srcId="{F6E2CEA3-08C8-4A78-A7FC-0885745841A0}" destId="{F471E366-3F5F-4B04-84CB-1543E5E23A47}" srcOrd="4" destOrd="0" presId="urn:microsoft.com/office/officeart/2005/8/layout/default"/>
    <dgm:cxn modelId="{4DC6D9EA-BA34-49F8-8853-538AD0B6CE1F}" type="presParOf" srcId="{F6E2CEA3-08C8-4A78-A7FC-0885745841A0}" destId="{89281491-28F1-41FB-9DDF-31F534701758}" srcOrd="5" destOrd="0" presId="urn:microsoft.com/office/officeart/2005/8/layout/default"/>
    <dgm:cxn modelId="{BEB7BD78-E6A7-41DB-81F6-592AB25E6812}" type="presParOf" srcId="{F6E2CEA3-08C8-4A78-A7FC-0885745841A0}" destId="{9FB7A0AA-6B6E-40AE-993C-B447C300A697}" srcOrd="6" destOrd="0" presId="urn:microsoft.com/office/officeart/2005/8/layout/default"/>
    <dgm:cxn modelId="{ABF4C12B-CDE6-4208-82F7-12C8D4FE919A}" type="presParOf" srcId="{F6E2CEA3-08C8-4A78-A7FC-0885745841A0}" destId="{3A57735E-FCCA-4A9A-A371-E556F9C63A80}" srcOrd="7" destOrd="0" presId="urn:microsoft.com/office/officeart/2005/8/layout/default"/>
    <dgm:cxn modelId="{F2575A68-8FFE-4F88-8DC5-1D40DA1D397A}" type="presParOf" srcId="{F6E2CEA3-08C8-4A78-A7FC-0885745841A0}" destId="{83FF03E2-32EC-4216-9C49-ED1B4F8A2D37}" srcOrd="8" destOrd="0" presId="urn:microsoft.com/office/officeart/2005/8/layout/default"/>
    <dgm:cxn modelId="{F3729FD4-66E7-4E18-AD73-C063909C7AA4}" type="presParOf" srcId="{F6E2CEA3-08C8-4A78-A7FC-0885745841A0}" destId="{A17FEA68-8420-48DA-97DE-C004D227C629}" srcOrd="9" destOrd="0" presId="urn:microsoft.com/office/officeart/2005/8/layout/default"/>
    <dgm:cxn modelId="{713D853E-40D9-4102-902B-8BA4DE4925D1}" type="presParOf" srcId="{F6E2CEA3-08C8-4A78-A7FC-0885745841A0}" destId="{595B123A-EA77-4330-B7BD-A1D0FDDBC4F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CD17A9-AB56-41DB-87C0-26E7D48F927D}" type="doc">
      <dgm:prSet loTypeId="urn:microsoft.com/office/officeart/2018/2/layout/IconVerticalSolidList" loCatId="icon" qsTypeId="urn:microsoft.com/office/officeart/2005/8/quickstyle/simple1" qsCatId="simple" csTypeId="urn:microsoft.com/office/officeart/2018/5/colors/Iconchunking_neutralicontext_accent5_2" csCatId="accent5" phldr="1"/>
      <dgm:spPr/>
      <dgm:t>
        <a:bodyPr/>
        <a:lstStyle/>
        <a:p>
          <a:endParaRPr lang="en-US"/>
        </a:p>
      </dgm:t>
    </dgm:pt>
    <dgm:pt modelId="{37737FC3-084C-4285-8FD6-92DBDFA38A23}">
      <dgm:prSet custT="1"/>
      <dgm:spPr>
        <a:solidFill>
          <a:schemeClr val="accent6">
            <a:lumMod val="20000"/>
            <a:lumOff val="80000"/>
          </a:schemeClr>
        </a:solidFill>
      </dgm:spPr>
      <dgm:t>
        <a:bodyPr/>
        <a:lstStyle/>
        <a:p>
          <a:pPr>
            <a:lnSpc>
              <a:spcPct val="100000"/>
            </a:lnSpc>
          </a:pPr>
          <a:r>
            <a:rPr lang="en-US" sz="3200">
              <a:solidFill>
                <a:schemeClr val="tx1"/>
              </a:solidFill>
            </a:rPr>
            <a:t>HPA Application </a:t>
          </a:r>
          <a:r>
            <a:rPr lang="en-US" sz="3200" b="1" u="sng">
              <a:solidFill>
                <a:schemeClr val="tx1"/>
              </a:solidFill>
            </a:rPr>
            <a:t>OR</a:t>
          </a:r>
          <a:r>
            <a:rPr lang="en-US" sz="3200">
              <a:solidFill>
                <a:schemeClr val="tx1"/>
              </a:solidFill>
            </a:rPr>
            <a:t> a JARPA </a:t>
          </a:r>
        </a:p>
      </dgm:t>
    </dgm:pt>
    <dgm:pt modelId="{8EE72540-829D-466D-B93A-DFEEC7A43CD6}" type="parTrans" cxnId="{E054BC9F-D6FD-49D0-8EED-D261143C805D}">
      <dgm:prSet/>
      <dgm:spPr/>
      <dgm:t>
        <a:bodyPr/>
        <a:lstStyle/>
        <a:p>
          <a:endParaRPr lang="en-US"/>
        </a:p>
      </dgm:t>
    </dgm:pt>
    <dgm:pt modelId="{C933FD25-8A85-4119-85A4-481A5ECC0806}" type="sibTrans" cxnId="{E054BC9F-D6FD-49D0-8EED-D261143C805D}">
      <dgm:prSet/>
      <dgm:spPr/>
      <dgm:t>
        <a:bodyPr/>
        <a:lstStyle/>
        <a:p>
          <a:endParaRPr lang="en-US"/>
        </a:p>
      </dgm:t>
    </dgm:pt>
    <dgm:pt modelId="{B8C8E92B-99C1-4223-8458-2C66F57B14DC}">
      <dgm:prSet custT="1"/>
      <dgm:spPr/>
      <dgm:t>
        <a:bodyPr/>
        <a:lstStyle/>
        <a:p>
          <a:pPr>
            <a:lnSpc>
              <a:spcPct val="100000"/>
            </a:lnSpc>
          </a:pPr>
          <a:r>
            <a:rPr lang="en-US" sz="3200">
              <a:solidFill>
                <a:schemeClr val="tx1"/>
              </a:solidFill>
            </a:rPr>
            <a:t>SEPA</a:t>
          </a:r>
          <a:r>
            <a:rPr lang="en-US" sz="2500">
              <a:solidFill>
                <a:schemeClr val="tx1"/>
              </a:solidFill>
            </a:rPr>
            <a:t> </a:t>
          </a:r>
          <a:r>
            <a:rPr lang="en-US" sz="3200">
              <a:solidFill>
                <a:schemeClr val="tx1"/>
              </a:solidFill>
            </a:rPr>
            <a:t>Determination</a:t>
          </a:r>
          <a:r>
            <a:rPr lang="en-US" sz="2500">
              <a:solidFill>
                <a:schemeClr val="tx1"/>
              </a:solidFill>
            </a:rPr>
            <a:t> </a:t>
          </a:r>
        </a:p>
      </dgm:t>
    </dgm:pt>
    <dgm:pt modelId="{AE8DD3A1-C446-4344-94BF-33E6C8773275}" type="parTrans" cxnId="{D41423B0-E5DA-4E9C-AB41-6B96E4EA675E}">
      <dgm:prSet/>
      <dgm:spPr/>
      <dgm:t>
        <a:bodyPr/>
        <a:lstStyle/>
        <a:p>
          <a:endParaRPr lang="en-US"/>
        </a:p>
      </dgm:t>
    </dgm:pt>
    <dgm:pt modelId="{F3B0230D-FE4C-4590-8BAE-6FDA7EE55EEC}" type="sibTrans" cxnId="{D41423B0-E5DA-4E9C-AB41-6B96E4EA675E}">
      <dgm:prSet/>
      <dgm:spPr/>
      <dgm:t>
        <a:bodyPr/>
        <a:lstStyle/>
        <a:p>
          <a:endParaRPr lang="en-US"/>
        </a:p>
      </dgm:t>
    </dgm:pt>
    <dgm:pt modelId="{EDFD3804-09DD-4D68-B489-EC78B813D454}">
      <dgm:prSet custT="1"/>
      <dgm:spPr/>
      <dgm:t>
        <a:bodyPr/>
        <a:lstStyle/>
        <a:p>
          <a:pPr>
            <a:lnSpc>
              <a:spcPct val="100000"/>
            </a:lnSpc>
          </a:pPr>
          <a:r>
            <a:rPr lang="en-US" sz="3200">
              <a:solidFill>
                <a:schemeClr val="tx1"/>
              </a:solidFill>
            </a:rPr>
            <a:t>Project Plans with the OHWL labeled</a:t>
          </a:r>
        </a:p>
      </dgm:t>
    </dgm:pt>
    <dgm:pt modelId="{B0A4E37B-7856-4F4C-A4AE-802FB239DC2F}" type="parTrans" cxnId="{7E1FED59-2EA6-4FC7-9BE7-F2B1CA128E28}">
      <dgm:prSet/>
      <dgm:spPr/>
      <dgm:t>
        <a:bodyPr/>
        <a:lstStyle/>
        <a:p>
          <a:endParaRPr lang="en-US"/>
        </a:p>
      </dgm:t>
    </dgm:pt>
    <dgm:pt modelId="{0E842CF7-C5BA-499D-9FCE-151DE724299B}" type="sibTrans" cxnId="{7E1FED59-2EA6-4FC7-9BE7-F2B1CA128E28}">
      <dgm:prSet/>
      <dgm:spPr/>
      <dgm:t>
        <a:bodyPr/>
        <a:lstStyle/>
        <a:p>
          <a:endParaRPr lang="en-US"/>
        </a:p>
      </dgm:t>
    </dgm:pt>
    <dgm:pt modelId="{EC35C482-F0DE-4D5E-91E0-F6B9C07F3F9F}" type="pres">
      <dgm:prSet presAssocID="{D9CD17A9-AB56-41DB-87C0-26E7D48F927D}" presName="root" presStyleCnt="0">
        <dgm:presLayoutVars>
          <dgm:dir/>
          <dgm:resizeHandles val="exact"/>
        </dgm:presLayoutVars>
      </dgm:prSet>
      <dgm:spPr/>
    </dgm:pt>
    <dgm:pt modelId="{3BC606C6-F90F-48C1-B17C-C9980EFDDAAB}" type="pres">
      <dgm:prSet presAssocID="{37737FC3-084C-4285-8FD6-92DBDFA38A23}" presName="compNode" presStyleCnt="0"/>
      <dgm:spPr/>
    </dgm:pt>
    <dgm:pt modelId="{A1F50AE2-875E-4EC6-9D3A-945288AEDB68}" type="pres">
      <dgm:prSet presAssocID="{37737FC3-084C-4285-8FD6-92DBDFA38A23}" presName="bgRect" presStyleLbl="bgShp" presStyleIdx="0" presStyleCnt="3"/>
      <dgm:spPr>
        <a:solidFill>
          <a:schemeClr val="accent6">
            <a:lumMod val="20000"/>
            <a:lumOff val="80000"/>
          </a:schemeClr>
        </a:solidFill>
      </dgm:spPr>
    </dgm:pt>
    <dgm:pt modelId="{9BF06E6D-0C85-45E3-8985-171E9D53AD67}" type="pres">
      <dgm:prSet presAssocID="{37737FC3-084C-4285-8FD6-92DBDFA38A2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7B777A38-1835-4777-A7AC-89526B7CACF9}" type="pres">
      <dgm:prSet presAssocID="{37737FC3-084C-4285-8FD6-92DBDFA38A23}" presName="spaceRect" presStyleCnt="0"/>
      <dgm:spPr/>
    </dgm:pt>
    <dgm:pt modelId="{B19061F7-0E6D-4D88-AAD3-B6F522B42474}" type="pres">
      <dgm:prSet presAssocID="{37737FC3-084C-4285-8FD6-92DBDFA38A23}" presName="parTx" presStyleLbl="revTx" presStyleIdx="0" presStyleCnt="3">
        <dgm:presLayoutVars>
          <dgm:chMax val="0"/>
          <dgm:chPref val="0"/>
        </dgm:presLayoutVars>
      </dgm:prSet>
      <dgm:spPr/>
    </dgm:pt>
    <dgm:pt modelId="{84A0BAD3-BE7E-4977-8815-256B4944BBBE}" type="pres">
      <dgm:prSet presAssocID="{C933FD25-8A85-4119-85A4-481A5ECC0806}" presName="sibTrans" presStyleCnt="0"/>
      <dgm:spPr/>
    </dgm:pt>
    <dgm:pt modelId="{3E82D7A0-3040-4995-81EB-C4C544E8A969}" type="pres">
      <dgm:prSet presAssocID="{B8C8E92B-99C1-4223-8458-2C66F57B14DC}" presName="compNode" presStyleCnt="0"/>
      <dgm:spPr/>
    </dgm:pt>
    <dgm:pt modelId="{FFB0BF28-F529-4C29-A25B-9D2979A5F378}" type="pres">
      <dgm:prSet presAssocID="{B8C8E92B-99C1-4223-8458-2C66F57B14DC}" presName="bgRect" presStyleLbl="bgShp" presStyleIdx="1" presStyleCnt="3"/>
      <dgm:spPr>
        <a:solidFill>
          <a:schemeClr val="accent6">
            <a:lumMod val="20000"/>
            <a:lumOff val="80000"/>
          </a:schemeClr>
        </a:solidFill>
      </dgm:spPr>
    </dgm:pt>
    <dgm:pt modelId="{4B7D0664-4EF5-4D56-9777-93555DFF05BC}" type="pres">
      <dgm:prSet presAssocID="{B8C8E92B-99C1-4223-8458-2C66F57B14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B57CEA68-5D93-43B0-9816-9BF63EF4E0DE}" type="pres">
      <dgm:prSet presAssocID="{B8C8E92B-99C1-4223-8458-2C66F57B14DC}" presName="spaceRect" presStyleCnt="0"/>
      <dgm:spPr/>
    </dgm:pt>
    <dgm:pt modelId="{520BAB4C-9538-4487-84F4-58ABB0215849}" type="pres">
      <dgm:prSet presAssocID="{B8C8E92B-99C1-4223-8458-2C66F57B14DC}" presName="parTx" presStyleLbl="revTx" presStyleIdx="1" presStyleCnt="3">
        <dgm:presLayoutVars>
          <dgm:chMax val="0"/>
          <dgm:chPref val="0"/>
        </dgm:presLayoutVars>
      </dgm:prSet>
      <dgm:spPr/>
    </dgm:pt>
    <dgm:pt modelId="{C6D00B0D-334A-4D4E-9EB7-B07A37879581}" type="pres">
      <dgm:prSet presAssocID="{F3B0230D-FE4C-4590-8BAE-6FDA7EE55EEC}" presName="sibTrans" presStyleCnt="0"/>
      <dgm:spPr/>
    </dgm:pt>
    <dgm:pt modelId="{C0E1BBC4-737F-469D-ADE3-4D448F7B5413}" type="pres">
      <dgm:prSet presAssocID="{EDFD3804-09DD-4D68-B489-EC78B813D454}" presName="compNode" presStyleCnt="0"/>
      <dgm:spPr/>
    </dgm:pt>
    <dgm:pt modelId="{1B07B1E4-58A0-4964-A947-0377B30026D8}" type="pres">
      <dgm:prSet presAssocID="{EDFD3804-09DD-4D68-B489-EC78B813D454}" presName="bgRect" presStyleLbl="bgShp" presStyleIdx="2" presStyleCnt="3"/>
      <dgm:spPr>
        <a:solidFill>
          <a:schemeClr val="accent6">
            <a:lumMod val="20000"/>
            <a:lumOff val="80000"/>
          </a:schemeClr>
        </a:solidFill>
      </dgm:spPr>
    </dgm:pt>
    <dgm:pt modelId="{4D3AF782-F7FF-4B3E-AB3C-CD585D0A6310}" type="pres">
      <dgm:prSet presAssocID="{EDFD3804-09DD-4D68-B489-EC78B813D45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59731510-710C-40FC-B6CF-E0283D467342}" type="pres">
      <dgm:prSet presAssocID="{EDFD3804-09DD-4D68-B489-EC78B813D454}" presName="spaceRect" presStyleCnt="0"/>
      <dgm:spPr/>
    </dgm:pt>
    <dgm:pt modelId="{95476067-1CD5-459F-9C39-5EAD08EC209B}" type="pres">
      <dgm:prSet presAssocID="{EDFD3804-09DD-4D68-B489-EC78B813D454}" presName="parTx" presStyleLbl="revTx" presStyleIdx="2" presStyleCnt="3">
        <dgm:presLayoutVars>
          <dgm:chMax val="0"/>
          <dgm:chPref val="0"/>
        </dgm:presLayoutVars>
      </dgm:prSet>
      <dgm:spPr/>
    </dgm:pt>
  </dgm:ptLst>
  <dgm:cxnLst>
    <dgm:cxn modelId="{E07DFF2F-128A-444C-96B5-31DAAFE83128}" type="presOf" srcId="{D9CD17A9-AB56-41DB-87C0-26E7D48F927D}" destId="{EC35C482-F0DE-4D5E-91E0-F6B9C07F3F9F}" srcOrd="0" destOrd="0" presId="urn:microsoft.com/office/officeart/2018/2/layout/IconVerticalSolidList"/>
    <dgm:cxn modelId="{8AF3E53A-F69C-4E7F-A507-17B873D62EBB}" type="presOf" srcId="{EDFD3804-09DD-4D68-B489-EC78B813D454}" destId="{95476067-1CD5-459F-9C39-5EAD08EC209B}" srcOrd="0" destOrd="0" presId="urn:microsoft.com/office/officeart/2018/2/layout/IconVerticalSolidList"/>
    <dgm:cxn modelId="{9E0A6441-3758-447C-867D-B17C02327672}" type="presOf" srcId="{37737FC3-084C-4285-8FD6-92DBDFA38A23}" destId="{B19061F7-0E6D-4D88-AAD3-B6F522B42474}" srcOrd="0" destOrd="0" presId="urn:microsoft.com/office/officeart/2018/2/layout/IconVerticalSolidList"/>
    <dgm:cxn modelId="{7E1FED59-2EA6-4FC7-9BE7-F2B1CA128E28}" srcId="{D9CD17A9-AB56-41DB-87C0-26E7D48F927D}" destId="{EDFD3804-09DD-4D68-B489-EC78B813D454}" srcOrd="2" destOrd="0" parTransId="{B0A4E37B-7856-4F4C-A4AE-802FB239DC2F}" sibTransId="{0E842CF7-C5BA-499D-9FCE-151DE724299B}"/>
    <dgm:cxn modelId="{E054BC9F-D6FD-49D0-8EED-D261143C805D}" srcId="{D9CD17A9-AB56-41DB-87C0-26E7D48F927D}" destId="{37737FC3-084C-4285-8FD6-92DBDFA38A23}" srcOrd="0" destOrd="0" parTransId="{8EE72540-829D-466D-B93A-DFEEC7A43CD6}" sibTransId="{C933FD25-8A85-4119-85A4-481A5ECC0806}"/>
    <dgm:cxn modelId="{D41423B0-E5DA-4E9C-AB41-6B96E4EA675E}" srcId="{D9CD17A9-AB56-41DB-87C0-26E7D48F927D}" destId="{B8C8E92B-99C1-4223-8458-2C66F57B14DC}" srcOrd="1" destOrd="0" parTransId="{AE8DD3A1-C446-4344-94BF-33E6C8773275}" sibTransId="{F3B0230D-FE4C-4590-8BAE-6FDA7EE55EEC}"/>
    <dgm:cxn modelId="{DC68EDCA-2F3E-459D-87F2-6A3B7F1CF394}" type="presOf" srcId="{B8C8E92B-99C1-4223-8458-2C66F57B14DC}" destId="{520BAB4C-9538-4487-84F4-58ABB0215849}" srcOrd="0" destOrd="0" presId="urn:microsoft.com/office/officeart/2018/2/layout/IconVerticalSolidList"/>
    <dgm:cxn modelId="{00B0A15D-FB71-4971-A225-5D2056EED864}" type="presParOf" srcId="{EC35C482-F0DE-4D5E-91E0-F6B9C07F3F9F}" destId="{3BC606C6-F90F-48C1-B17C-C9980EFDDAAB}" srcOrd="0" destOrd="0" presId="urn:microsoft.com/office/officeart/2018/2/layout/IconVerticalSolidList"/>
    <dgm:cxn modelId="{932A9628-D08A-405E-AE54-C2B2441F1D05}" type="presParOf" srcId="{3BC606C6-F90F-48C1-B17C-C9980EFDDAAB}" destId="{A1F50AE2-875E-4EC6-9D3A-945288AEDB68}" srcOrd="0" destOrd="0" presId="urn:microsoft.com/office/officeart/2018/2/layout/IconVerticalSolidList"/>
    <dgm:cxn modelId="{FE167ACD-54C8-4B8A-9693-426BC0191239}" type="presParOf" srcId="{3BC606C6-F90F-48C1-B17C-C9980EFDDAAB}" destId="{9BF06E6D-0C85-45E3-8985-171E9D53AD67}" srcOrd="1" destOrd="0" presId="urn:microsoft.com/office/officeart/2018/2/layout/IconVerticalSolidList"/>
    <dgm:cxn modelId="{DC5ECC8B-056D-4BDD-B993-F24F3834BD42}" type="presParOf" srcId="{3BC606C6-F90F-48C1-B17C-C9980EFDDAAB}" destId="{7B777A38-1835-4777-A7AC-89526B7CACF9}" srcOrd="2" destOrd="0" presId="urn:microsoft.com/office/officeart/2018/2/layout/IconVerticalSolidList"/>
    <dgm:cxn modelId="{A5BAB060-FFD1-4536-AA01-9C0C236FF3AC}" type="presParOf" srcId="{3BC606C6-F90F-48C1-B17C-C9980EFDDAAB}" destId="{B19061F7-0E6D-4D88-AAD3-B6F522B42474}" srcOrd="3" destOrd="0" presId="urn:microsoft.com/office/officeart/2018/2/layout/IconVerticalSolidList"/>
    <dgm:cxn modelId="{CCFA3EEB-27F8-4780-A27F-6E0CFF10F79C}" type="presParOf" srcId="{EC35C482-F0DE-4D5E-91E0-F6B9C07F3F9F}" destId="{84A0BAD3-BE7E-4977-8815-256B4944BBBE}" srcOrd="1" destOrd="0" presId="urn:microsoft.com/office/officeart/2018/2/layout/IconVerticalSolidList"/>
    <dgm:cxn modelId="{A17F20AA-4A0C-4867-9AE3-18FE42DE9987}" type="presParOf" srcId="{EC35C482-F0DE-4D5E-91E0-F6B9C07F3F9F}" destId="{3E82D7A0-3040-4995-81EB-C4C544E8A969}" srcOrd="2" destOrd="0" presId="urn:microsoft.com/office/officeart/2018/2/layout/IconVerticalSolidList"/>
    <dgm:cxn modelId="{1F1965C2-5D90-4657-B0D1-D9A6F886B20E}" type="presParOf" srcId="{3E82D7A0-3040-4995-81EB-C4C544E8A969}" destId="{FFB0BF28-F529-4C29-A25B-9D2979A5F378}" srcOrd="0" destOrd="0" presId="urn:microsoft.com/office/officeart/2018/2/layout/IconVerticalSolidList"/>
    <dgm:cxn modelId="{BFF93B3E-1214-481C-BA14-0D8FD61B2E0E}" type="presParOf" srcId="{3E82D7A0-3040-4995-81EB-C4C544E8A969}" destId="{4B7D0664-4EF5-4D56-9777-93555DFF05BC}" srcOrd="1" destOrd="0" presId="urn:microsoft.com/office/officeart/2018/2/layout/IconVerticalSolidList"/>
    <dgm:cxn modelId="{75C07198-578F-4C3A-AD52-5C486EF70666}" type="presParOf" srcId="{3E82D7A0-3040-4995-81EB-C4C544E8A969}" destId="{B57CEA68-5D93-43B0-9816-9BF63EF4E0DE}" srcOrd="2" destOrd="0" presId="urn:microsoft.com/office/officeart/2018/2/layout/IconVerticalSolidList"/>
    <dgm:cxn modelId="{A0A2DC39-9B85-40F8-981B-356FD765FEFC}" type="presParOf" srcId="{3E82D7A0-3040-4995-81EB-C4C544E8A969}" destId="{520BAB4C-9538-4487-84F4-58ABB0215849}" srcOrd="3" destOrd="0" presId="urn:microsoft.com/office/officeart/2018/2/layout/IconVerticalSolidList"/>
    <dgm:cxn modelId="{03CACE6D-FB66-4146-8314-10078CC656CC}" type="presParOf" srcId="{EC35C482-F0DE-4D5E-91E0-F6B9C07F3F9F}" destId="{C6D00B0D-334A-4D4E-9EB7-B07A37879581}" srcOrd="3" destOrd="0" presId="urn:microsoft.com/office/officeart/2018/2/layout/IconVerticalSolidList"/>
    <dgm:cxn modelId="{7815CDF1-FDF3-4A42-AC76-138951E4E964}" type="presParOf" srcId="{EC35C482-F0DE-4D5E-91E0-F6B9C07F3F9F}" destId="{C0E1BBC4-737F-469D-ADE3-4D448F7B5413}" srcOrd="4" destOrd="0" presId="urn:microsoft.com/office/officeart/2018/2/layout/IconVerticalSolidList"/>
    <dgm:cxn modelId="{16F7ED00-5138-4FAF-9B94-C0BE364C6593}" type="presParOf" srcId="{C0E1BBC4-737F-469D-ADE3-4D448F7B5413}" destId="{1B07B1E4-58A0-4964-A947-0377B30026D8}" srcOrd="0" destOrd="0" presId="urn:microsoft.com/office/officeart/2018/2/layout/IconVerticalSolidList"/>
    <dgm:cxn modelId="{CE164DA2-8D6D-4F6B-B68B-F960CCCE4DD1}" type="presParOf" srcId="{C0E1BBC4-737F-469D-ADE3-4D448F7B5413}" destId="{4D3AF782-F7FF-4B3E-AB3C-CD585D0A6310}" srcOrd="1" destOrd="0" presId="urn:microsoft.com/office/officeart/2018/2/layout/IconVerticalSolidList"/>
    <dgm:cxn modelId="{8D97A512-5C77-40B8-AE5B-0D783CE70922}" type="presParOf" srcId="{C0E1BBC4-737F-469D-ADE3-4D448F7B5413}" destId="{59731510-710C-40FC-B6CF-E0283D467342}" srcOrd="2" destOrd="0" presId="urn:microsoft.com/office/officeart/2018/2/layout/IconVerticalSolidList"/>
    <dgm:cxn modelId="{3EC72BD6-E981-40C3-9714-FE1610905772}" type="presParOf" srcId="{C0E1BBC4-737F-469D-ADE3-4D448F7B5413}" destId="{95476067-1CD5-459F-9C39-5EAD08EC209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B4492A-38C5-42F2-A3EC-8DE9F2A1DF46}"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89C17757-8C9E-4839-9B22-48AADE2632CA}">
      <dgm:prSet custT="1"/>
      <dgm:spPr/>
      <dgm:t>
        <a:bodyPr/>
        <a:lstStyle/>
        <a:p>
          <a:endParaRPr lang="en-US" sz="1400"/>
        </a:p>
      </dgm:t>
    </dgm:pt>
    <dgm:pt modelId="{B8040BA2-A5E7-42CA-9E88-F6C892B988A4}" type="parTrans" cxnId="{26CF6663-A451-4C50-81C6-F6521F6C7608}">
      <dgm:prSet/>
      <dgm:spPr/>
      <dgm:t>
        <a:bodyPr/>
        <a:lstStyle/>
        <a:p>
          <a:endParaRPr lang="en-US"/>
        </a:p>
      </dgm:t>
    </dgm:pt>
    <dgm:pt modelId="{87C4BF8C-736B-470C-AAFF-F606D8547B7D}" type="sibTrans" cxnId="{26CF6663-A451-4C50-81C6-F6521F6C7608}">
      <dgm:prSet phldrT="1" phldr="0"/>
      <dgm:spPr/>
      <dgm:t>
        <a:bodyPr/>
        <a:lstStyle/>
        <a:p>
          <a:r>
            <a:rPr lang="en-US"/>
            <a:t>1</a:t>
          </a:r>
        </a:p>
      </dgm:t>
    </dgm:pt>
    <dgm:pt modelId="{6C583364-690C-4D2E-A440-B7A8A82C168F}">
      <dgm:prSet custT="1"/>
      <dgm:spPr/>
      <dgm:t>
        <a:bodyPr/>
        <a:lstStyle/>
        <a:p>
          <a:r>
            <a:rPr lang="en-US" sz="1100"/>
            <a:t> </a:t>
          </a:r>
        </a:p>
      </dgm:t>
    </dgm:pt>
    <dgm:pt modelId="{63F803A2-8E76-4716-824D-D6F67AFEF294}" type="parTrans" cxnId="{6CA03208-AE9E-4C22-8DB4-E55FEF47C506}">
      <dgm:prSet/>
      <dgm:spPr/>
      <dgm:t>
        <a:bodyPr/>
        <a:lstStyle/>
        <a:p>
          <a:endParaRPr lang="en-US"/>
        </a:p>
      </dgm:t>
    </dgm:pt>
    <dgm:pt modelId="{CE7F88A4-8ECC-4094-BB02-886FA3B883B8}" type="sibTrans" cxnId="{6CA03208-AE9E-4C22-8DB4-E55FEF47C506}">
      <dgm:prSet phldrT="2" phldr="0"/>
      <dgm:spPr/>
      <dgm:t>
        <a:bodyPr/>
        <a:lstStyle/>
        <a:p>
          <a:r>
            <a:rPr lang="en-US"/>
            <a:t>2</a:t>
          </a:r>
        </a:p>
      </dgm:t>
    </dgm:pt>
    <dgm:pt modelId="{5E29433F-4C03-49F8-A2C4-94A9EEE7A0E0}">
      <dgm:prSet custT="1"/>
      <dgm:spPr/>
      <dgm:t>
        <a:bodyPr/>
        <a:lstStyle/>
        <a:p>
          <a:endParaRPr lang="en-US" sz="1400"/>
        </a:p>
      </dgm:t>
    </dgm:pt>
    <dgm:pt modelId="{B8625810-D85E-42E5-AEC0-C2B813E0028F}" type="parTrans" cxnId="{1E942424-E6B1-4D1A-9881-597A02C9D660}">
      <dgm:prSet/>
      <dgm:spPr/>
      <dgm:t>
        <a:bodyPr/>
        <a:lstStyle/>
        <a:p>
          <a:endParaRPr lang="en-US"/>
        </a:p>
      </dgm:t>
    </dgm:pt>
    <dgm:pt modelId="{42A1DFD6-8106-4B74-B177-C3377017D8B7}" type="sibTrans" cxnId="{1E942424-E6B1-4D1A-9881-597A02C9D660}">
      <dgm:prSet phldrT="3" phldr="0"/>
      <dgm:spPr/>
      <dgm:t>
        <a:bodyPr/>
        <a:lstStyle/>
        <a:p>
          <a:r>
            <a:rPr lang="en-US"/>
            <a:t>3</a:t>
          </a:r>
        </a:p>
      </dgm:t>
    </dgm:pt>
    <dgm:pt modelId="{AA0C4E57-5554-4DBF-8DD4-64CB6ABEE511}">
      <dgm:prSet/>
      <dgm:spPr/>
      <dgm:t>
        <a:bodyPr/>
        <a:lstStyle/>
        <a:p>
          <a:endParaRPr lang="en-US"/>
        </a:p>
      </dgm:t>
    </dgm:pt>
    <dgm:pt modelId="{0C497C1F-7DEB-49D9-A17B-90C98CBFF5A4}" type="parTrans" cxnId="{139CA966-1532-4330-9A77-876726E86DF5}">
      <dgm:prSet/>
      <dgm:spPr/>
      <dgm:t>
        <a:bodyPr/>
        <a:lstStyle/>
        <a:p>
          <a:endParaRPr lang="en-US"/>
        </a:p>
      </dgm:t>
    </dgm:pt>
    <dgm:pt modelId="{850F2192-1374-4325-BE6E-413F3E7BAA54}" type="sibTrans" cxnId="{139CA966-1532-4330-9A77-876726E86DF5}">
      <dgm:prSet phldrT="4" phldr="0"/>
      <dgm:spPr/>
      <dgm:t>
        <a:bodyPr/>
        <a:lstStyle/>
        <a:p>
          <a:r>
            <a:rPr lang="en-US"/>
            <a:t>4</a:t>
          </a:r>
        </a:p>
      </dgm:t>
    </dgm:pt>
    <dgm:pt modelId="{E491AAC1-1A7F-460A-A5B3-C758C46A5A8A}" type="pres">
      <dgm:prSet presAssocID="{BAB4492A-38C5-42F2-A3EC-8DE9F2A1DF46}" presName="Name0" presStyleCnt="0">
        <dgm:presLayoutVars>
          <dgm:animLvl val="lvl"/>
          <dgm:resizeHandles val="exact"/>
        </dgm:presLayoutVars>
      </dgm:prSet>
      <dgm:spPr/>
    </dgm:pt>
    <dgm:pt modelId="{A747583E-6823-4654-A4BA-7E6F8137510F}" type="pres">
      <dgm:prSet presAssocID="{89C17757-8C9E-4839-9B22-48AADE2632CA}" presName="compositeNode" presStyleCnt="0">
        <dgm:presLayoutVars>
          <dgm:bulletEnabled val="1"/>
        </dgm:presLayoutVars>
      </dgm:prSet>
      <dgm:spPr/>
    </dgm:pt>
    <dgm:pt modelId="{18CF619D-7382-419F-9988-7C8E54F3FD49}" type="pres">
      <dgm:prSet presAssocID="{89C17757-8C9E-4839-9B22-48AADE2632CA}" presName="bgRect" presStyleLbl="bgAccFollowNode1" presStyleIdx="0" presStyleCnt="4"/>
      <dgm:spPr/>
    </dgm:pt>
    <dgm:pt modelId="{8FCDF6A0-7291-4234-A76C-B073E1F1618D}" type="pres">
      <dgm:prSet presAssocID="{87C4BF8C-736B-470C-AAFF-F606D8547B7D}" presName="sibTransNodeCircle" presStyleLbl="alignNode1" presStyleIdx="0" presStyleCnt="8" custLinFactNeighborX="3873" custLinFactNeighborY="-30094">
        <dgm:presLayoutVars>
          <dgm:chMax val="0"/>
          <dgm:bulletEnabled/>
        </dgm:presLayoutVars>
      </dgm:prSet>
      <dgm:spPr/>
    </dgm:pt>
    <dgm:pt modelId="{1D78B8A9-DA00-4629-9D0F-3E4E83594DD2}" type="pres">
      <dgm:prSet presAssocID="{89C17757-8C9E-4839-9B22-48AADE2632CA}" presName="bottomLine" presStyleLbl="alignNode1" presStyleIdx="1" presStyleCnt="8">
        <dgm:presLayoutVars/>
      </dgm:prSet>
      <dgm:spPr/>
    </dgm:pt>
    <dgm:pt modelId="{DA7D3D3B-D7E2-47EF-965D-359E1C36551D}" type="pres">
      <dgm:prSet presAssocID="{89C17757-8C9E-4839-9B22-48AADE2632CA}" presName="nodeText" presStyleLbl="bgAccFollowNode1" presStyleIdx="0" presStyleCnt="4">
        <dgm:presLayoutVars>
          <dgm:bulletEnabled val="1"/>
        </dgm:presLayoutVars>
      </dgm:prSet>
      <dgm:spPr/>
    </dgm:pt>
    <dgm:pt modelId="{E61D2C1F-545D-4B45-B657-6BE5068E68A1}" type="pres">
      <dgm:prSet presAssocID="{87C4BF8C-736B-470C-AAFF-F606D8547B7D}" presName="sibTrans" presStyleCnt="0"/>
      <dgm:spPr/>
    </dgm:pt>
    <dgm:pt modelId="{49FA20D9-3A0C-41AF-9538-F136BF7C13B2}" type="pres">
      <dgm:prSet presAssocID="{6C583364-690C-4D2E-A440-B7A8A82C168F}" presName="compositeNode" presStyleCnt="0">
        <dgm:presLayoutVars>
          <dgm:bulletEnabled val="1"/>
        </dgm:presLayoutVars>
      </dgm:prSet>
      <dgm:spPr/>
    </dgm:pt>
    <dgm:pt modelId="{48367BE6-E4A9-4F15-A9E9-18306B1DF6B5}" type="pres">
      <dgm:prSet presAssocID="{6C583364-690C-4D2E-A440-B7A8A82C168F}" presName="bgRect" presStyleLbl="bgAccFollowNode1" presStyleIdx="1" presStyleCnt="4"/>
      <dgm:spPr/>
    </dgm:pt>
    <dgm:pt modelId="{F785E0F6-FCC0-4D98-A5F9-B6498C2B016F}" type="pres">
      <dgm:prSet presAssocID="{CE7F88A4-8ECC-4094-BB02-886FA3B883B8}" presName="sibTransNodeCircle" presStyleLbl="alignNode1" presStyleIdx="2" presStyleCnt="8" custLinFactNeighborX="2582" custLinFactNeighborY="-30094">
        <dgm:presLayoutVars>
          <dgm:chMax val="0"/>
          <dgm:bulletEnabled/>
        </dgm:presLayoutVars>
      </dgm:prSet>
      <dgm:spPr/>
    </dgm:pt>
    <dgm:pt modelId="{9C14B54B-7A5D-4EC5-A45D-ED0DAA8A3501}" type="pres">
      <dgm:prSet presAssocID="{6C583364-690C-4D2E-A440-B7A8A82C168F}" presName="bottomLine" presStyleLbl="alignNode1" presStyleIdx="3" presStyleCnt="8">
        <dgm:presLayoutVars/>
      </dgm:prSet>
      <dgm:spPr/>
    </dgm:pt>
    <dgm:pt modelId="{7744EFD1-26A1-4AFB-9060-04E85208BBA3}" type="pres">
      <dgm:prSet presAssocID="{6C583364-690C-4D2E-A440-B7A8A82C168F}" presName="nodeText" presStyleLbl="bgAccFollowNode1" presStyleIdx="1" presStyleCnt="4">
        <dgm:presLayoutVars>
          <dgm:bulletEnabled val="1"/>
        </dgm:presLayoutVars>
      </dgm:prSet>
      <dgm:spPr/>
    </dgm:pt>
    <dgm:pt modelId="{6B2AEFE4-109C-4BD3-A7D0-F2A6BD8D0C88}" type="pres">
      <dgm:prSet presAssocID="{CE7F88A4-8ECC-4094-BB02-886FA3B883B8}" presName="sibTrans" presStyleCnt="0"/>
      <dgm:spPr/>
    </dgm:pt>
    <dgm:pt modelId="{E93A5E3C-138F-4A23-AD1E-C06161F2593D}" type="pres">
      <dgm:prSet presAssocID="{5E29433F-4C03-49F8-A2C4-94A9EEE7A0E0}" presName="compositeNode" presStyleCnt="0">
        <dgm:presLayoutVars>
          <dgm:bulletEnabled val="1"/>
        </dgm:presLayoutVars>
      </dgm:prSet>
      <dgm:spPr/>
    </dgm:pt>
    <dgm:pt modelId="{DAB55F23-642E-4948-BCB6-515A994FF26E}" type="pres">
      <dgm:prSet presAssocID="{5E29433F-4C03-49F8-A2C4-94A9EEE7A0E0}" presName="bgRect" presStyleLbl="bgAccFollowNode1" presStyleIdx="2" presStyleCnt="4" custLinFactNeighborX="542"/>
      <dgm:spPr/>
    </dgm:pt>
    <dgm:pt modelId="{86043E31-C9B6-4CA6-8E12-48D94929440F}" type="pres">
      <dgm:prSet presAssocID="{42A1DFD6-8106-4B74-B177-C3377017D8B7}" presName="sibTransNodeCircle" presStyleLbl="alignNode1" presStyleIdx="4" presStyleCnt="8" custLinFactNeighborY="-30984">
        <dgm:presLayoutVars>
          <dgm:chMax val="0"/>
          <dgm:bulletEnabled/>
        </dgm:presLayoutVars>
      </dgm:prSet>
      <dgm:spPr/>
    </dgm:pt>
    <dgm:pt modelId="{DBCC5680-DEC4-4ABB-A974-562FE4F3F1A5}" type="pres">
      <dgm:prSet presAssocID="{5E29433F-4C03-49F8-A2C4-94A9EEE7A0E0}" presName="bottomLine" presStyleLbl="alignNode1" presStyleIdx="5" presStyleCnt="8">
        <dgm:presLayoutVars/>
      </dgm:prSet>
      <dgm:spPr/>
    </dgm:pt>
    <dgm:pt modelId="{F856AC3A-0132-42A1-A7DF-6403D88C00CA}" type="pres">
      <dgm:prSet presAssocID="{5E29433F-4C03-49F8-A2C4-94A9EEE7A0E0}" presName="nodeText" presStyleLbl="bgAccFollowNode1" presStyleIdx="2" presStyleCnt="4">
        <dgm:presLayoutVars>
          <dgm:bulletEnabled val="1"/>
        </dgm:presLayoutVars>
      </dgm:prSet>
      <dgm:spPr/>
    </dgm:pt>
    <dgm:pt modelId="{234260AE-0DBB-48C4-838E-5D716B9D3155}" type="pres">
      <dgm:prSet presAssocID="{42A1DFD6-8106-4B74-B177-C3377017D8B7}" presName="sibTrans" presStyleCnt="0"/>
      <dgm:spPr/>
    </dgm:pt>
    <dgm:pt modelId="{535B516F-7D84-4613-BF8B-A3810723B56D}" type="pres">
      <dgm:prSet presAssocID="{AA0C4E57-5554-4DBF-8DD4-64CB6ABEE511}" presName="compositeNode" presStyleCnt="0">
        <dgm:presLayoutVars>
          <dgm:bulletEnabled val="1"/>
        </dgm:presLayoutVars>
      </dgm:prSet>
      <dgm:spPr/>
    </dgm:pt>
    <dgm:pt modelId="{6345BFD8-8E9C-478D-8297-1429962FB022}" type="pres">
      <dgm:prSet presAssocID="{AA0C4E57-5554-4DBF-8DD4-64CB6ABEE511}" presName="bgRect" presStyleLbl="bgAccFollowNode1" presStyleIdx="3" presStyleCnt="4"/>
      <dgm:spPr/>
    </dgm:pt>
    <dgm:pt modelId="{CCF84D1B-AAE8-4947-BADC-C7A287F7C392}" type="pres">
      <dgm:prSet presAssocID="{850F2192-1374-4325-BE6E-413F3E7BAA54}" presName="sibTransNodeCircle" presStyleLbl="alignNode1" presStyleIdx="6" presStyleCnt="8" custLinFactNeighborX="-5164" custLinFactNeighborY="-30094">
        <dgm:presLayoutVars>
          <dgm:chMax val="0"/>
          <dgm:bulletEnabled/>
        </dgm:presLayoutVars>
      </dgm:prSet>
      <dgm:spPr/>
    </dgm:pt>
    <dgm:pt modelId="{4F8A206A-0447-4579-85CA-290065438E99}" type="pres">
      <dgm:prSet presAssocID="{AA0C4E57-5554-4DBF-8DD4-64CB6ABEE511}" presName="bottomLine" presStyleLbl="alignNode1" presStyleIdx="7" presStyleCnt="8">
        <dgm:presLayoutVars/>
      </dgm:prSet>
      <dgm:spPr/>
    </dgm:pt>
    <dgm:pt modelId="{2DF20B91-E4F6-432E-ACDC-0C61395EFB32}" type="pres">
      <dgm:prSet presAssocID="{AA0C4E57-5554-4DBF-8DD4-64CB6ABEE511}" presName="nodeText" presStyleLbl="bgAccFollowNode1" presStyleIdx="3" presStyleCnt="4">
        <dgm:presLayoutVars>
          <dgm:bulletEnabled val="1"/>
        </dgm:presLayoutVars>
      </dgm:prSet>
      <dgm:spPr/>
    </dgm:pt>
  </dgm:ptLst>
  <dgm:cxnLst>
    <dgm:cxn modelId="{6CA03208-AE9E-4C22-8DB4-E55FEF47C506}" srcId="{BAB4492A-38C5-42F2-A3EC-8DE9F2A1DF46}" destId="{6C583364-690C-4D2E-A440-B7A8A82C168F}" srcOrd="1" destOrd="0" parTransId="{63F803A2-8E76-4716-824D-D6F67AFEF294}" sibTransId="{CE7F88A4-8ECC-4094-BB02-886FA3B883B8}"/>
    <dgm:cxn modelId="{493F1018-B93B-48D9-A254-56403CA84DFA}" type="presOf" srcId="{5E29433F-4C03-49F8-A2C4-94A9EEE7A0E0}" destId="{F856AC3A-0132-42A1-A7DF-6403D88C00CA}" srcOrd="1" destOrd="0" presId="urn:microsoft.com/office/officeart/2016/7/layout/BasicLinearProcessNumbered"/>
    <dgm:cxn modelId="{1E942424-E6B1-4D1A-9881-597A02C9D660}" srcId="{BAB4492A-38C5-42F2-A3EC-8DE9F2A1DF46}" destId="{5E29433F-4C03-49F8-A2C4-94A9EEE7A0E0}" srcOrd="2" destOrd="0" parTransId="{B8625810-D85E-42E5-AEC0-C2B813E0028F}" sibTransId="{42A1DFD6-8106-4B74-B177-C3377017D8B7}"/>
    <dgm:cxn modelId="{C6291561-396A-40AF-93D2-D860B6F1BE9B}" type="presOf" srcId="{6C583364-690C-4D2E-A440-B7A8A82C168F}" destId="{48367BE6-E4A9-4F15-A9E9-18306B1DF6B5}" srcOrd="0" destOrd="0" presId="urn:microsoft.com/office/officeart/2016/7/layout/BasicLinearProcessNumbered"/>
    <dgm:cxn modelId="{26CF6663-A451-4C50-81C6-F6521F6C7608}" srcId="{BAB4492A-38C5-42F2-A3EC-8DE9F2A1DF46}" destId="{89C17757-8C9E-4839-9B22-48AADE2632CA}" srcOrd="0" destOrd="0" parTransId="{B8040BA2-A5E7-42CA-9E88-F6C892B988A4}" sibTransId="{87C4BF8C-736B-470C-AAFF-F606D8547B7D}"/>
    <dgm:cxn modelId="{139CA966-1532-4330-9A77-876726E86DF5}" srcId="{BAB4492A-38C5-42F2-A3EC-8DE9F2A1DF46}" destId="{AA0C4E57-5554-4DBF-8DD4-64CB6ABEE511}" srcOrd="3" destOrd="0" parTransId="{0C497C1F-7DEB-49D9-A17B-90C98CBFF5A4}" sibTransId="{850F2192-1374-4325-BE6E-413F3E7BAA54}"/>
    <dgm:cxn modelId="{7047094A-70AE-417F-AD45-0DB8F238B67D}" type="presOf" srcId="{42A1DFD6-8106-4B74-B177-C3377017D8B7}" destId="{86043E31-C9B6-4CA6-8E12-48D94929440F}" srcOrd="0" destOrd="0" presId="urn:microsoft.com/office/officeart/2016/7/layout/BasicLinearProcessNumbered"/>
    <dgm:cxn modelId="{4C164152-932A-43E0-8D12-8D3BAEF20B75}" type="presOf" srcId="{5E29433F-4C03-49F8-A2C4-94A9EEE7A0E0}" destId="{DAB55F23-642E-4948-BCB6-515A994FF26E}" srcOrd="0" destOrd="0" presId="urn:microsoft.com/office/officeart/2016/7/layout/BasicLinearProcessNumbered"/>
    <dgm:cxn modelId="{5BD48D75-AC14-4664-9F92-6342F622893F}" type="presOf" srcId="{CE7F88A4-8ECC-4094-BB02-886FA3B883B8}" destId="{F785E0F6-FCC0-4D98-A5F9-B6498C2B016F}" srcOrd="0" destOrd="0" presId="urn:microsoft.com/office/officeart/2016/7/layout/BasicLinearProcessNumbered"/>
    <dgm:cxn modelId="{70E87A7F-B699-4B16-99C0-1F719BFA817E}" type="presOf" srcId="{87C4BF8C-736B-470C-AAFF-F606D8547B7D}" destId="{8FCDF6A0-7291-4234-A76C-B073E1F1618D}" srcOrd="0" destOrd="0" presId="urn:microsoft.com/office/officeart/2016/7/layout/BasicLinearProcessNumbered"/>
    <dgm:cxn modelId="{5967DA84-9B88-4AFD-A19D-94770C61D7B1}" type="presOf" srcId="{850F2192-1374-4325-BE6E-413F3E7BAA54}" destId="{CCF84D1B-AAE8-4947-BADC-C7A287F7C392}" srcOrd="0" destOrd="0" presId="urn:microsoft.com/office/officeart/2016/7/layout/BasicLinearProcessNumbered"/>
    <dgm:cxn modelId="{F5A58A99-7CA0-48AF-8DF8-FF5135CD4799}" type="presOf" srcId="{89C17757-8C9E-4839-9B22-48AADE2632CA}" destId="{18CF619D-7382-419F-9988-7C8E54F3FD49}" srcOrd="0" destOrd="0" presId="urn:microsoft.com/office/officeart/2016/7/layout/BasicLinearProcessNumbered"/>
    <dgm:cxn modelId="{3E7C65B1-E9FB-41B1-AFD8-B0F288EFB575}" type="presOf" srcId="{AA0C4E57-5554-4DBF-8DD4-64CB6ABEE511}" destId="{6345BFD8-8E9C-478D-8297-1429962FB022}" srcOrd="0" destOrd="0" presId="urn:microsoft.com/office/officeart/2016/7/layout/BasicLinearProcessNumbered"/>
    <dgm:cxn modelId="{A1B1E8BB-88A7-43E4-8244-0FE568F6A3F9}" type="presOf" srcId="{6C583364-690C-4D2E-A440-B7A8A82C168F}" destId="{7744EFD1-26A1-4AFB-9060-04E85208BBA3}" srcOrd="1" destOrd="0" presId="urn:microsoft.com/office/officeart/2016/7/layout/BasicLinearProcessNumbered"/>
    <dgm:cxn modelId="{EB48A2C4-234A-493D-A184-52876171B25E}" type="presOf" srcId="{BAB4492A-38C5-42F2-A3EC-8DE9F2A1DF46}" destId="{E491AAC1-1A7F-460A-A5B3-C758C46A5A8A}" srcOrd="0" destOrd="0" presId="urn:microsoft.com/office/officeart/2016/7/layout/BasicLinearProcessNumbered"/>
    <dgm:cxn modelId="{E0422BC9-144D-4BE4-8DBD-4EF54042FBFD}" type="presOf" srcId="{89C17757-8C9E-4839-9B22-48AADE2632CA}" destId="{DA7D3D3B-D7E2-47EF-965D-359E1C36551D}" srcOrd="1" destOrd="0" presId="urn:microsoft.com/office/officeart/2016/7/layout/BasicLinearProcessNumbered"/>
    <dgm:cxn modelId="{AE22E8D8-C891-42EB-A553-20DB6CF53852}" type="presOf" srcId="{AA0C4E57-5554-4DBF-8DD4-64CB6ABEE511}" destId="{2DF20B91-E4F6-432E-ACDC-0C61395EFB32}" srcOrd="1" destOrd="0" presId="urn:microsoft.com/office/officeart/2016/7/layout/BasicLinearProcessNumbered"/>
    <dgm:cxn modelId="{7B570822-0569-4E96-A109-62CA5FF22614}" type="presParOf" srcId="{E491AAC1-1A7F-460A-A5B3-C758C46A5A8A}" destId="{A747583E-6823-4654-A4BA-7E6F8137510F}" srcOrd="0" destOrd="0" presId="urn:microsoft.com/office/officeart/2016/7/layout/BasicLinearProcessNumbered"/>
    <dgm:cxn modelId="{F5B7C075-9CEC-43B7-A85D-6FFEF24CE88B}" type="presParOf" srcId="{A747583E-6823-4654-A4BA-7E6F8137510F}" destId="{18CF619D-7382-419F-9988-7C8E54F3FD49}" srcOrd="0" destOrd="0" presId="urn:microsoft.com/office/officeart/2016/7/layout/BasicLinearProcessNumbered"/>
    <dgm:cxn modelId="{2F854A11-9519-4F08-A6B0-1ACF54E71CDA}" type="presParOf" srcId="{A747583E-6823-4654-A4BA-7E6F8137510F}" destId="{8FCDF6A0-7291-4234-A76C-B073E1F1618D}" srcOrd="1" destOrd="0" presId="urn:microsoft.com/office/officeart/2016/7/layout/BasicLinearProcessNumbered"/>
    <dgm:cxn modelId="{07BAC9A3-896A-4204-9709-4B60E37D6965}" type="presParOf" srcId="{A747583E-6823-4654-A4BA-7E6F8137510F}" destId="{1D78B8A9-DA00-4629-9D0F-3E4E83594DD2}" srcOrd="2" destOrd="0" presId="urn:microsoft.com/office/officeart/2016/7/layout/BasicLinearProcessNumbered"/>
    <dgm:cxn modelId="{BD5657F9-3C9D-47DE-A16D-95F206D98161}" type="presParOf" srcId="{A747583E-6823-4654-A4BA-7E6F8137510F}" destId="{DA7D3D3B-D7E2-47EF-965D-359E1C36551D}" srcOrd="3" destOrd="0" presId="urn:microsoft.com/office/officeart/2016/7/layout/BasicLinearProcessNumbered"/>
    <dgm:cxn modelId="{3B05EF50-572C-43DA-B666-904AEAD67328}" type="presParOf" srcId="{E491AAC1-1A7F-460A-A5B3-C758C46A5A8A}" destId="{E61D2C1F-545D-4B45-B657-6BE5068E68A1}" srcOrd="1" destOrd="0" presId="urn:microsoft.com/office/officeart/2016/7/layout/BasicLinearProcessNumbered"/>
    <dgm:cxn modelId="{74586193-D9DE-4D87-8D33-6AA9438C86ED}" type="presParOf" srcId="{E491AAC1-1A7F-460A-A5B3-C758C46A5A8A}" destId="{49FA20D9-3A0C-41AF-9538-F136BF7C13B2}" srcOrd="2" destOrd="0" presId="urn:microsoft.com/office/officeart/2016/7/layout/BasicLinearProcessNumbered"/>
    <dgm:cxn modelId="{0715A3ED-D333-4C4D-8EA4-70A15E21024B}" type="presParOf" srcId="{49FA20D9-3A0C-41AF-9538-F136BF7C13B2}" destId="{48367BE6-E4A9-4F15-A9E9-18306B1DF6B5}" srcOrd="0" destOrd="0" presId="urn:microsoft.com/office/officeart/2016/7/layout/BasicLinearProcessNumbered"/>
    <dgm:cxn modelId="{9DF6D510-30AB-4AB4-9EC3-ECAA8A35D12B}" type="presParOf" srcId="{49FA20D9-3A0C-41AF-9538-F136BF7C13B2}" destId="{F785E0F6-FCC0-4D98-A5F9-B6498C2B016F}" srcOrd="1" destOrd="0" presId="urn:microsoft.com/office/officeart/2016/7/layout/BasicLinearProcessNumbered"/>
    <dgm:cxn modelId="{3EB8CDF8-6A23-43D0-BBF5-AF210EAA2171}" type="presParOf" srcId="{49FA20D9-3A0C-41AF-9538-F136BF7C13B2}" destId="{9C14B54B-7A5D-4EC5-A45D-ED0DAA8A3501}" srcOrd="2" destOrd="0" presId="urn:microsoft.com/office/officeart/2016/7/layout/BasicLinearProcessNumbered"/>
    <dgm:cxn modelId="{3FD18FC7-FEA5-4104-BA49-F5E624878EB6}" type="presParOf" srcId="{49FA20D9-3A0C-41AF-9538-F136BF7C13B2}" destId="{7744EFD1-26A1-4AFB-9060-04E85208BBA3}" srcOrd="3" destOrd="0" presId="urn:microsoft.com/office/officeart/2016/7/layout/BasicLinearProcessNumbered"/>
    <dgm:cxn modelId="{72C08A35-6E58-42B7-8B27-CF5A14ABDDF2}" type="presParOf" srcId="{E491AAC1-1A7F-460A-A5B3-C758C46A5A8A}" destId="{6B2AEFE4-109C-4BD3-A7D0-F2A6BD8D0C88}" srcOrd="3" destOrd="0" presId="urn:microsoft.com/office/officeart/2016/7/layout/BasicLinearProcessNumbered"/>
    <dgm:cxn modelId="{0CBC778B-B251-4C63-8D3E-9EB97286CE82}" type="presParOf" srcId="{E491AAC1-1A7F-460A-A5B3-C758C46A5A8A}" destId="{E93A5E3C-138F-4A23-AD1E-C06161F2593D}" srcOrd="4" destOrd="0" presId="urn:microsoft.com/office/officeart/2016/7/layout/BasicLinearProcessNumbered"/>
    <dgm:cxn modelId="{ACB84019-EDC5-432A-9D13-7473BFDE4874}" type="presParOf" srcId="{E93A5E3C-138F-4A23-AD1E-C06161F2593D}" destId="{DAB55F23-642E-4948-BCB6-515A994FF26E}" srcOrd="0" destOrd="0" presId="urn:microsoft.com/office/officeart/2016/7/layout/BasicLinearProcessNumbered"/>
    <dgm:cxn modelId="{739FFD31-8670-47E5-B4B3-10BE4509127A}" type="presParOf" srcId="{E93A5E3C-138F-4A23-AD1E-C06161F2593D}" destId="{86043E31-C9B6-4CA6-8E12-48D94929440F}" srcOrd="1" destOrd="0" presId="urn:microsoft.com/office/officeart/2016/7/layout/BasicLinearProcessNumbered"/>
    <dgm:cxn modelId="{F909BB50-116B-4EB4-A719-3E2073CE4F6D}" type="presParOf" srcId="{E93A5E3C-138F-4A23-AD1E-C06161F2593D}" destId="{DBCC5680-DEC4-4ABB-A974-562FE4F3F1A5}" srcOrd="2" destOrd="0" presId="urn:microsoft.com/office/officeart/2016/7/layout/BasicLinearProcessNumbered"/>
    <dgm:cxn modelId="{E7B59D38-9061-4862-AD62-494D2EDE0B5B}" type="presParOf" srcId="{E93A5E3C-138F-4A23-AD1E-C06161F2593D}" destId="{F856AC3A-0132-42A1-A7DF-6403D88C00CA}" srcOrd="3" destOrd="0" presId="urn:microsoft.com/office/officeart/2016/7/layout/BasicLinearProcessNumbered"/>
    <dgm:cxn modelId="{78148339-AF44-4D81-A5BD-AAE2BA4A24A1}" type="presParOf" srcId="{E491AAC1-1A7F-460A-A5B3-C758C46A5A8A}" destId="{234260AE-0DBB-48C4-838E-5D716B9D3155}" srcOrd="5" destOrd="0" presId="urn:microsoft.com/office/officeart/2016/7/layout/BasicLinearProcessNumbered"/>
    <dgm:cxn modelId="{CADD5621-79D3-478C-ACBF-EA466487605A}" type="presParOf" srcId="{E491AAC1-1A7F-460A-A5B3-C758C46A5A8A}" destId="{535B516F-7D84-4613-BF8B-A3810723B56D}" srcOrd="6" destOrd="0" presId="urn:microsoft.com/office/officeart/2016/7/layout/BasicLinearProcessNumbered"/>
    <dgm:cxn modelId="{0D9A2F7E-951D-4C8F-87F1-C87673CDD7A8}" type="presParOf" srcId="{535B516F-7D84-4613-BF8B-A3810723B56D}" destId="{6345BFD8-8E9C-478D-8297-1429962FB022}" srcOrd="0" destOrd="0" presId="urn:microsoft.com/office/officeart/2016/7/layout/BasicLinearProcessNumbered"/>
    <dgm:cxn modelId="{9DA62DD5-846B-43C0-956D-2A6885F1CD49}" type="presParOf" srcId="{535B516F-7D84-4613-BF8B-A3810723B56D}" destId="{CCF84D1B-AAE8-4947-BADC-C7A287F7C392}" srcOrd="1" destOrd="0" presId="urn:microsoft.com/office/officeart/2016/7/layout/BasicLinearProcessNumbered"/>
    <dgm:cxn modelId="{B62668D3-E3B2-4C95-8C96-2F3345A65FFF}" type="presParOf" srcId="{535B516F-7D84-4613-BF8B-A3810723B56D}" destId="{4F8A206A-0447-4579-85CA-290065438E99}" srcOrd="2" destOrd="0" presId="urn:microsoft.com/office/officeart/2016/7/layout/BasicLinearProcessNumbered"/>
    <dgm:cxn modelId="{ADFD444B-61F7-4894-973A-BB83FD7ACFFA}" type="presParOf" srcId="{535B516F-7D84-4613-BF8B-A3810723B56D}" destId="{2DF20B91-E4F6-432E-ACDC-0C61395EFB32}" srcOrd="3"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929842-0D4B-43F8-84DB-99CBD7DE8275}"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B13E5C1-FBDA-4BC0-B8CB-4331859D8391}">
      <dgm:prSet custT="1"/>
      <dgm:spPr/>
      <dgm:t>
        <a:bodyPr/>
        <a:lstStyle/>
        <a:p>
          <a:r>
            <a:rPr lang="en-US" sz="3600"/>
            <a:t>Minor Harm </a:t>
          </a:r>
        </a:p>
      </dgm:t>
    </dgm:pt>
    <dgm:pt modelId="{40BDAD1A-CB38-40F9-846A-9DE975906074}" type="parTrans" cxnId="{939F9A1A-7AB6-44C8-AB50-BD87AE378314}">
      <dgm:prSet/>
      <dgm:spPr/>
      <dgm:t>
        <a:bodyPr/>
        <a:lstStyle/>
        <a:p>
          <a:endParaRPr lang="en-US"/>
        </a:p>
      </dgm:t>
    </dgm:pt>
    <dgm:pt modelId="{4DDA9CFE-A952-4B4C-B0CD-93AE28538375}" type="sibTrans" cxnId="{939F9A1A-7AB6-44C8-AB50-BD87AE378314}">
      <dgm:prSet/>
      <dgm:spPr/>
      <dgm:t>
        <a:bodyPr/>
        <a:lstStyle/>
        <a:p>
          <a:endParaRPr lang="en-US"/>
        </a:p>
      </dgm:t>
    </dgm:pt>
    <dgm:pt modelId="{FF840F9E-A2E1-4DAB-80BC-F86D29E3C24C}">
      <dgm:prSet custT="1"/>
      <dgm:spPr/>
      <dgm:t>
        <a:bodyPr/>
        <a:lstStyle/>
        <a:p>
          <a:r>
            <a:rPr lang="en-US" sz="3600"/>
            <a:t>More Than Minor Harm</a:t>
          </a:r>
        </a:p>
      </dgm:t>
    </dgm:pt>
    <dgm:pt modelId="{327C6FBE-A97F-426E-B1BC-9220AB0802C7}" type="parTrans" cxnId="{01AFBF12-0EA6-43F7-8689-DD556E333A46}">
      <dgm:prSet/>
      <dgm:spPr/>
      <dgm:t>
        <a:bodyPr/>
        <a:lstStyle/>
        <a:p>
          <a:endParaRPr lang="en-US"/>
        </a:p>
      </dgm:t>
    </dgm:pt>
    <dgm:pt modelId="{C4D4F1DD-05E3-452E-953C-720D2BF0006F}" type="sibTrans" cxnId="{01AFBF12-0EA6-43F7-8689-DD556E333A46}">
      <dgm:prSet/>
      <dgm:spPr/>
      <dgm:t>
        <a:bodyPr/>
        <a:lstStyle/>
        <a:p>
          <a:endParaRPr lang="en-US"/>
        </a:p>
      </dgm:t>
    </dgm:pt>
    <dgm:pt modelId="{07A9A0C5-B417-4D4A-81ED-C2ABC2BDB113}">
      <dgm:prSet custT="1"/>
      <dgm:spPr/>
      <dgm:t>
        <a:bodyPr/>
        <a:lstStyle/>
        <a:p>
          <a:r>
            <a:rPr lang="en-US" sz="3600"/>
            <a:t>Significant Harm </a:t>
          </a:r>
        </a:p>
      </dgm:t>
    </dgm:pt>
    <dgm:pt modelId="{F999450B-C0A6-41FC-8D6F-A6545A8C5915}" type="parTrans" cxnId="{F7B38F74-B8F9-4DD3-8B80-9996A57975E3}">
      <dgm:prSet/>
      <dgm:spPr/>
      <dgm:t>
        <a:bodyPr/>
        <a:lstStyle/>
        <a:p>
          <a:endParaRPr lang="en-US"/>
        </a:p>
      </dgm:t>
    </dgm:pt>
    <dgm:pt modelId="{091BF756-DFBF-45FF-9215-ED978D613C2B}" type="sibTrans" cxnId="{F7B38F74-B8F9-4DD3-8B80-9996A57975E3}">
      <dgm:prSet/>
      <dgm:spPr/>
      <dgm:t>
        <a:bodyPr/>
        <a:lstStyle/>
        <a:p>
          <a:endParaRPr lang="en-US"/>
        </a:p>
      </dgm:t>
    </dgm:pt>
    <dgm:pt modelId="{08B489E0-71E6-4B37-AE03-9B41C01AB617}" type="pres">
      <dgm:prSet presAssocID="{EC929842-0D4B-43F8-84DB-99CBD7DE8275}" presName="root" presStyleCnt="0">
        <dgm:presLayoutVars>
          <dgm:dir/>
          <dgm:resizeHandles val="exact"/>
        </dgm:presLayoutVars>
      </dgm:prSet>
      <dgm:spPr/>
    </dgm:pt>
    <dgm:pt modelId="{1D1DF23D-ED97-4DE2-95EE-FF62ED37FF27}" type="pres">
      <dgm:prSet presAssocID="{FB13E5C1-FBDA-4BC0-B8CB-4331859D8391}" presName="compNode" presStyleCnt="0"/>
      <dgm:spPr/>
    </dgm:pt>
    <dgm:pt modelId="{817B5F2E-F7CE-4484-8D59-F8986C097523}" type="pres">
      <dgm:prSet presAssocID="{FB13E5C1-FBDA-4BC0-B8CB-4331859D8391}" presName="iconRect" presStyleLbl="node1" presStyleIdx="0" presStyleCnt="3"/>
      <dgm:spPr>
        <a:blipFill rotWithShape="1">
          <a:blip xmlns:r="http://schemas.openxmlformats.org/officeDocument/2006/relationships" r:embed="rId1"/>
          <a:srcRect/>
          <a:stretch>
            <a:fillRect l="-10000" r="-10000"/>
          </a:stretch>
        </a:blipFill>
        <a:ln>
          <a:noFill/>
        </a:ln>
      </dgm:spPr>
      <dgm:extLst>
        <a:ext uri="{E40237B7-FDA0-4F09-8148-C483321AD2D9}">
          <dgm14:cNvPr xmlns:dgm14="http://schemas.microsoft.com/office/drawing/2010/diagram" id="0" name="" descr="Warning"/>
        </a:ext>
      </dgm:extLst>
    </dgm:pt>
    <dgm:pt modelId="{D091F3F3-8880-4CEE-A696-AADAA94CB598}" type="pres">
      <dgm:prSet presAssocID="{FB13E5C1-FBDA-4BC0-B8CB-4331859D8391}" presName="spaceRect" presStyleCnt="0"/>
      <dgm:spPr/>
    </dgm:pt>
    <dgm:pt modelId="{8A0BCE41-50A8-4A9C-A01F-ED66825D9C9E}" type="pres">
      <dgm:prSet presAssocID="{FB13E5C1-FBDA-4BC0-B8CB-4331859D8391}" presName="textRect" presStyleLbl="revTx" presStyleIdx="0" presStyleCnt="3">
        <dgm:presLayoutVars>
          <dgm:chMax val="1"/>
          <dgm:chPref val="1"/>
        </dgm:presLayoutVars>
      </dgm:prSet>
      <dgm:spPr/>
    </dgm:pt>
    <dgm:pt modelId="{664CA093-EA4D-45E9-9835-A93D7C9C8301}" type="pres">
      <dgm:prSet presAssocID="{4DDA9CFE-A952-4B4C-B0CD-93AE28538375}" presName="sibTrans" presStyleCnt="0"/>
      <dgm:spPr/>
    </dgm:pt>
    <dgm:pt modelId="{7E62663C-5E84-43D1-B578-2F818460D307}" type="pres">
      <dgm:prSet presAssocID="{FF840F9E-A2E1-4DAB-80BC-F86D29E3C24C}" presName="compNode" presStyleCnt="0"/>
      <dgm:spPr/>
    </dgm:pt>
    <dgm:pt modelId="{565C8A3C-0517-45DD-B698-3BE502F68814}" type="pres">
      <dgm:prSet presAssocID="{FF840F9E-A2E1-4DAB-80BC-F86D29E3C24C}" presName="iconRect" presStyleLbl="node1" presStyleIdx="1" presStyleCnt="3"/>
      <dgm:spPr>
        <a:blipFill rotWithShape="1">
          <a:blip xmlns:r="http://schemas.openxmlformats.org/officeDocument/2006/relationships" r:embed="rId2"/>
          <a:srcRect/>
          <a:stretch>
            <a:fillRect l="-9000" r="-9000"/>
          </a:stretch>
        </a:blipFill>
        <a:ln>
          <a:noFill/>
        </a:ln>
      </dgm:spPr>
      <dgm:extLst>
        <a:ext uri="{E40237B7-FDA0-4F09-8148-C483321AD2D9}">
          <dgm14:cNvPr xmlns:dgm14="http://schemas.microsoft.com/office/drawing/2010/diagram" id="0" name="" descr="Checkmark"/>
        </a:ext>
      </dgm:extLst>
    </dgm:pt>
    <dgm:pt modelId="{C8DA34BA-28C1-4BF7-92AC-34FC80BDA864}" type="pres">
      <dgm:prSet presAssocID="{FF840F9E-A2E1-4DAB-80BC-F86D29E3C24C}" presName="spaceRect" presStyleCnt="0"/>
      <dgm:spPr/>
    </dgm:pt>
    <dgm:pt modelId="{D6BAEA6A-5759-4273-9620-A0A9F62AA261}" type="pres">
      <dgm:prSet presAssocID="{FF840F9E-A2E1-4DAB-80BC-F86D29E3C24C}" presName="textRect" presStyleLbl="revTx" presStyleIdx="1" presStyleCnt="3">
        <dgm:presLayoutVars>
          <dgm:chMax val="1"/>
          <dgm:chPref val="1"/>
        </dgm:presLayoutVars>
      </dgm:prSet>
      <dgm:spPr/>
    </dgm:pt>
    <dgm:pt modelId="{100614DD-B596-491C-9099-21A28EEB66F9}" type="pres">
      <dgm:prSet presAssocID="{C4D4F1DD-05E3-452E-953C-720D2BF0006F}" presName="sibTrans" presStyleCnt="0"/>
      <dgm:spPr/>
    </dgm:pt>
    <dgm:pt modelId="{8AACD8C8-9EF0-4979-8D93-C8245F7785C6}" type="pres">
      <dgm:prSet presAssocID="{07A9A0C5-B417-4D4A-81ED-C2ABC2BDB113}" presName="compNode" presStyleCnt="0"/>
      <dgm:spPr/>
    </dgm:pt>
    <dgm:pt modelId="{3EE85C4A-41B6-4B2D-BF43-AA2A54F73A46}" type="pres">
      <dgm:prSet presAssocID="{07A9A0C5-B417-4D4A-81ED-C2ABC2BDB113}" presName="iconRect" presStyleLbl="node1" presStyleIdx="2" presStyleCnt="3"/>
      <dgm:spPr>
        <a:blipFill rotWithShape="1">
          <a:blip xmlns:r="http://schemas.openxmlformats.org/officeDocument/2006/relationships" r:embed="rId3"/>
          <a:srcRect/>
          <a:stretch>
            <a:fillRect l="-9000" r="-9000"/>
          </a:stretch>
        </a:blipFill>
        <a:ln>
          <a:noFill/>
        </a:ln>
      </dgm:spPr>
      <dgm:extLst>
        <a:ext uri="{E40237B7-FDA0-4F09-8148-C483321AD2D9}">
          <dgm14:cNvPr xmlns:dgm14="http://schemas.microsoft.com/office/drawing/2010/diagram" id="0" name="" descr="Medical"/>
        </a:ext>
      </dgm:extLst>
    </dgm:pt>
    <dgm:pt modelId="{F9FF1C48-BA82-4D69-8DD4-75223D3FF68C}" type="pres">
      <dgm:prSet presAssocID="{07A9A0C5-B417-4D4A-81ED-C2ABC2BDB113}" presName="spaceRect" presStyleCnt="0"/>
      <dgm:spPr/>
    </dgm:pt>
    <dgm:pt modelId="{2001A5C4-A0A8-4D24-8A97-7CEC2DFFC829}" type="pres">
      <dgm:prSet presAssocID="{07A9A0C5-B417-4D4A-81ED-C2ABC2BDB113}" presName="textRect" presStyleLbl="revTx" presStyleIdx="2" presStyleCnt="3">
        <dgm:presLayoutVars>
          <dgm:chMax val="1"/>
          <dgm:chPref val="1"/>
        </dgm:presLayoutVars>
      </dgm:prSet>
      <dgm:spPr/>
    </dgm:pt>
  </dgm:ptLst>
  <dgm:cxnLst>
    <dgm:cxn modelId="{FAC2700C-6889-407E-A2F9-2B4940CBEAEF}" type="presOf" srcId="{EC929842-0D4B-43F8-84DB-99CBD7DE8275}" destId="{08B489E0-71E6-4B37-AE03-9B41C01AB617}" srcOrd="0" destOrd="0" presId="urn:microsoft.com/office/officeart/2018/2/layout/IconLabelList"/>
    <dgm:cxn modelId="{01AFBF12-0EA6-43F7-8689-DD556E333A46}" srcId="{EC929842-0D4B-43F8-84DB-99CBD7DE8275}" destId="{FF840F9E-A2E1-4DAB-80BC-F86D29E3C24C}" srcOrd="1" destOrd="0" parTransId="{327C6FBE-A97F-426E-B1BC-9220AB0802C7}" sibTransId="{C4D4F1DD-05E3-452E-953C-720D2BF0006F}"/>
    <dgm:cxn modelId="{939F9A1A-7AB6-44C8-AB50-BD87AE378314}" srcId="{EC929842-0D4B-43F8-84DB-99CBD7DE8275}" destId="{FB13E5C1-FBDA-4BC0-B8CB-4331859D8391}" srcOrd="0" destOrd="0" parTransId="{40BDAD1A-CB38-40F9-846A-9DE975906074}" sibTransId="{4DDA9CFE-A952-4B4C-B0CD-93AE28538375}"/>
    <dgm:cxn modelId="{FC1DC34B-B9BE-4BCD-8B37-44A454F4F69C}" type="presOf" srcId="{07A9A0C5-B417-4D4A-81ED-C2ABC2BDB113}" destId="{2001A5C4-A0A8-4D24-8A97-7CEC2DFFC829}" srcOrd="0" destOrd="0" presId="urn:microsoft.com/office/officeart/2018/2/layout/IconLabelList"/>
    <dgm:cxn modelId="{F7B38F74-B8F9-4DD3-8B80-9996A57975E3}" srcId="{EC929842-0D4B-43F8-84DB-99CBD7DE8275}" destId="{07A9A0C5-B417-4D4A-81ED-C2ABC2BDB113}" srcOrd="2" destOrd="0" parTransId="{F999450B-C0A6-41FC-8D6F-A6545A8C5915}" sibTransId="{091BF756-DFBF-45FF-9215-ED978D613C2B}"/>
    <dgm:cxn modelId="{AE845496-33EF-41F0-BDF4-A6BEB9DBD261}" type="presOf" srcId="{FF840F9E-A2E1-4DAB-80BC-F86D29E3C24C}" destId="{D6BAEA6A-5759-4273-9620-A0A9F62AA261}" srcOrd="0" destOrd="0" presId="urn:microsoft.com/office/officeart/2018/2/layout/IconLabelList"/>
    <dgm:cxn modelId="{AC7CD6F2-4F4B-490C-A9E1-1606435AFDB0}" type="presOf" srcId="{FB13E5C1-FBDA-4BC0-B8CB-4331859D8391}" destId="{8A0BCE41-50A8-4A9C-A01F-ED66825D9C9E}" srcOrd="0" destOrd="0" presId="urn:microsoft.com/office/officeart/2018/2/layout/IconLabelList"/>
    <dgm:cxn modelId="{C1651AFC-A759-45FA-952D-7E0F78EA2E34}" type="presParOf" srcId="{08B489E0-71E6-4B37-AE03-9B41C01AB617}" destId="{1D1DF23D-ED97-4DE2-95EE-FF62ED37FF27}" srcOrd="0" destOrd="0" presId="urn:microsoft.com/office/officeart/2018/2/layout/IconLabelList"/>
    <dgm:cxn modelId="{A8F84326-86ED-4345-A809-1940EE01BD58}" type="presParOf" srcId="{1D1DF23D-ED97-4DE2-95EE-FF62ED37FF27}" destId="{817B5F2E-F7CE-4484-8D59-F8986C097523}" srcOrd="0" destOrd="0" presId="urn:microsoft.com/office/officeart/2018/2/layout/IconLabelList"/>
    <dgm:cxn modelId="{D80F5DCC-D06F-41F6-9295-2047645CA616}" type="presParOf" srcId="{1D1DF23D-ED97-4DE2-95EE-FF62ED37FF27}" destId="{D091F3F3-8880-4CEE-A696-AADAA94CB598}" srcOrd="1" destOrd="0" presId="urn:microsoft.com/office/officeart/2018/2/layout/IconLabelList"/>
    <dgm:cxn modelId="{85392E21-DF3E-4445-BB85-77EC244C2B4C}" type="presParOf" srcId="{1D1DF23D-ED97-4DE2-95EE-FF62ED37FF27}" destId="{8A0BCE41-50A8-4A9C-A01F-ED66825D9C9E}" srcOrd="2" destOrd="0" presId="urn:microsoft.com/office/officeart/2018/2/layout/IconLabelList"/>
    <dgm:cxn modelId="{34824AD9-AD1A-4199-9CD0-EC6A32870E5C}" type="presParOf" srcId="{08B489E0-71E6-4B37-AE03-9B41C01AB617}" destId="{664CA093-EA4D-45E9-9835-A93D7C9C8301}" srcOrd="1" destOrd="0" presId="urn:microsoft.com/office/officeart/2018/2/layout/IconLabelList"/>
    <dgm:cxn modelId="{54EF5CCD-2092-4C0C-ABF5-4A57411D37AE}" type="presParOf" srcId="{08B489E0-71E6-4B37-AE03-9B41C01AB617}" destId="{7E62663C-5E84-43D1-B578-2F818460D307}" srcOrd="2" destOrd="0" presId="urn:microsoft.com/office/officeart/2018/2/layout/IconLabelList"/>
    <dgm:cxn modelId="{179CB358-ACFD-46A4-9DBD-AA675BD34667}" type="presParOf" srcId="{7E62663C-5E84-43D1-B578-2F818460D307}" destId="{565C8A3C-0517-45DD-B698-3BE502F68814}" srcOrd="0" destOrd="0" presId="urn:microsoft.com/office/officeart/2018/2/layout/IconLabelList"/>
    <dgm:cxn modelId="{E5CA0BA8-D58D-4915-9675-42A6A6B4FC3D}" type="presParOf" srcId="{7E62663C-5E84-43D1-B578-2F818460D307}" destId="{C8DA34BA-28C1-4BF7-92AC-34FC80BDA864}" srcOrd="1" destOrd="0" presId="urn:microsoft.com/office/officeart/2018/2/layout/IconLabelList"/>
    <dgm:cxn modelId="{FB3E2649-BAA1-4736-9BAC-FCB52506E64E}" type="presParOf" srcId="{7E62663C-5E84-43D1-B578-2F818460D307}" destId="{D6BAEA6A-5759-4273-9620-A0A9F62AA261}" srcOrd="2" destOrd="0" presId="urn:microsoft.com/office/officeart/2018/2/layout/IconLabelList"/>
    <dgm:cxn modelId="{513342DC-CAF0-4F9A-BBA8-2176A153C3B6}" type="presParOf" srcId="{08B489E0-71E6-4B37-AE03-9B41C01AB617}" destId="{100614DD-B596-491C-9099-21A28EEB66F9}" srcOrd="3" destOrd="0" presId="urn:microsoft.com/office/officeart/2018/2/layout/IconLabelList"/>
    <dgm:cxn modelId="{520FFA90-16F7-4363-BEC4-1D155B06B337}" type="presParOf" srcId="{08B489E0-71E6-4B37-AE03-9B41C01AB617}" destId="{8AACD8C8-9EF0-4979-8D93-C8245F7785C6}" srcOrd="4" destOrd="0" presId="urn:microsoft.com/office/officeart/2018/2/layout/IconLabelList"/>
    <dgm:cxn modelId="{FAF4E2A8-0D32-4D93-B930-D30980D91EE2}" type="presParOf" srcId="{8AACD8C8-9EF0-4979-8D93-C8245F7785C6}" destId="{3EE85C4A-41B6-4B2D-BF43-AA2A54F73A46}" srcOrd="0" destOrd="0" presId="urn:microsoft.com/office/officeart/2018/2/layout/IconLabelList"/>
    <dgm:cxn modelId="{C97EB562-2B35-401E-9F49-7E89CEB05782}" type="presParOf" srcId="{8AACD8C8-9EF0-4979-8D93-C8245F7785C6}" destId="{F9FF1C48-BA82-4D69-8DD4-75223D3FF68C}" srcOrd="1" destOrd="0" presId="urn:microsoft.com/office/officeart/2018/2/layout/IconLabelList"/>
    <dgm:cxn modelId="{81D4A475-0E9B-448B-8D31-35076C31523E}" type="presParOf" srcId="{8AACD8C8-9EF0-4979-8D93-C8245F7785C6}" destId="{2001A5C4-A0A8-4D24-8A97-7CEC2DFFC82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314214-288E-4683-8A88-C8AD87C24A55}"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1479E11F-5C31-4F91-A275-1195D2361910}">
      <dgm:prSet/>
      <dgm:spPr>
        <a:solidFill>
          <a:schemeClr val="accent6">
            <a:lumMod val="40000"/>
            <a:lumOff val="60000"/>
          </a:schemeClr>
        </a:solidFill>
      </dgm:spPr>
      <dgm:t>
        <a:bodyPr/>
        <a:lstStyle/>
        <a:p>
          <a:r>
            <a:rPr lang="en-US">
              <a:solidFill>
                <a:schemeClr val="bg1"/>
              </a:solidFill>
            </a:rPr>
            <a:t>Corrections Request </a:t>
          </a:r>
        </a:p>
      </dgm:t>
    </dgm:pt>
    <dgm:pt modelId="{BD5B19DD-71F5-4E97-B410-65A625FE176D}" type="parTrans" cxnId="{18FE5150-E363-4CAC-9ED0-DDC7F4C78FEC}">
      <dgm:prSet/>
      <dgm:spPr/>
      <dgm:t>
        <a:bodyPr/>
        <a:lstStyle/>
        <a:p>
          <a:endParaRPr lang="en-US"/>
        </a:p>
      </dgm:t>
    </dgm:pt>
    <dgm:pt modelId="{D0730A43-4F08-49A4-907A-EE682B7B1123}" type="sibTrans" cxnId="{18FE5150-E363-4CAC-9ED0-DDC7F4C78FEC}">
      <dgm:prSet/>
      <dgm:spPr>
        <a:solidFill>
          <a:schemeClr val="accent3">
            <a:alpha val="90000"/>
          </a:schemeClr>
        </a:solidFill>
      </dgm:spPr>
      <dgm:t>
        <a:bodyPr/>
        <a:lstStyle/>
        <a:p>
          <a:endParaRPr lang="en-US"/>
        </a:p>
      </dgm:t>
    </dgm:pt>
    <dgm:pt modelId="{FD948615-47E0-481A-895D-81E8B1F8F0BC}">
      <dgm:prSet/>
      <dgm:spPr>
        <a:solidFill>
          <a:schemeClr val="accent6">
            <a:lumMod val="60000"/>
            <a:lumOff val="40000"/>
          </a:schemeClr>
        </a:solidFill>
      </dgm:spPr>
      <dgm:t>
        <a:bodyPr/>
        <a:lstStyle/>
        <a:p>
          <a:r>
            <a:rPr lang="en-US">
              <a:solidFill>
                <a:schemeClr val="bg1"/>
              </a:solidFill>
            </a:rPr>
            <a:t>Notice to Comply</a:t>
          </a:r>
        </a:p>
      </dgm:t>
    </dgm:pt>
    <dgm:pt modelId="{563EEFC0-8C74-41DB-9A7F-C249CAF77808}" type="parTrans" cxnId="{5AE7CC8A-65E5-4A06-A674-9921E9BF3D9E}">
      <dgm:prSet/>
      <dgm:spPr/>
      <dgm:t>
        <a:bodyPr/>
        <a:lstStyle/>
        <a:p>
          <a:endParaRPr lang="en-US"/>
        </a:p>
      </dgm:t>
    </dgm:pt>
    <dgm:pt modelId="{17BAFC1C-AD71-4793-A95C-304D05C4FAAC}" type="sibTrans" cxnId="{5AE7CC8A-65E5-4A06-A674-9921E9BF3D9E}">
      <dgm:prSet/>
      <dgm:spPr>
        <a:solidFill>
          <a:schemeClr val="accent3">
            <a:alpha val="90000"/>
          </a:schemeClr>
        </a:solidFill>
      </dgm:spPr>
      <dgm:t>
        <a:bodyPr/>
        <a:lstStyle/>
        <a:p>
          <a:endParaRPr lang="en-US"/>
        </a:p>
      </dgm:t>
    </dgm:pt>
    <dgm:pt modelId="{3E31FABD-C105-4BDF-9318-BCB7FD0532C3}">
      <dgm:prSet/>
      <dgm:spPr>
        <a:solidFill>
          <a:schemeClr val="accent6"/>
        </a:solidFill>
      </dgm:spPr>
      <dgm:t>
        <a:bodyPr/>
        <a:lstStyle/>
        <a:p>
          <a:r>
            <a:rPr lang="en-US">
              <a:solidFill>
                <a:schemeClr val="bg1"/>
              </a:solidFill>
            </a:rPr>
            <a:t>Stop Work Order</a:t>
          </a:r>
        </a:p>
      </dgm:t>
    </dgm:pt>
    <dgm:pt modelId="{4116EFCE-87A0-4FD0-9CBD-7C493048CFC6}" type="parTrans" cxnId="{9B06D955-5613-4F53-8972-3F88DCE0913F}">
      <dgm:prSet/>
      <dgm:spPr/>
      <dgm:t>
        <a:bodyPr/>
        <a:lstStyle/>
        <a:p>
          <a:endParaRPr lang="en-US"/>
        </a:p>
      </dgm:t>
    </dgm:pt>
    <dgm:pt modelId="{AC7264E5-DF7E-423F-A34C-1E3E5C56692C}" type="sibTrans" cxnId="{9B06D955-5613-4F53-8972-3F88DCE0913F}">
      <dgm:prSet/>
      <dgm:spPr>
        <a:solidFill>
          <a:schemeClr val="accent3">
            <a:alpha val="90000"/>
          </a:schemeClr>
        </a:solidFill>
      </dgm:spPr>
      <dgm:t>
        <a:bodyPr/>
        <a:lstStyle/>
        <a:p>
          <a:endParaRPr lang="en-US"/>
        </a:p>
      </dgm:t>
    </dgm:pt>
    <dgm:pt modelId="{F91C0780-3096-4404-B833-8F4202C0BF6B}">
      <dgm:prSet/>
      <dgm:spPr>
        <a:solidFill>
          <a:schemeClr val="accent6">
            <a:lumMod val="75000"/>
          </a:schemeClr>
        </a:solidFill>
      </dgm:spPr>
      <dgm:t>
        <a:bodyPr/>
        <a:lstStyle/>
        <a:p>
          <a:r>
            <a:rPr lang="en-US">
              <a:solidFill>
                <a:schemeClr val="bg1"/>
              </a:solidFill>
            </a:rPr>
            <a:t>Notice of Penalty</a:t>
          </a:r>
        </a:p>
      </dgm:t>
    </dgm:pt>
    <dgm:pt modelId="{94AF9263-347F-4526-B9BA-B1D58BC7D008}" type="parTrans" cxnId="{892CBA78-3B66-4137-A427-D7AF6569ECE4}">
      <dgm:prSet/>
      <dgm:spPr/>
      <dgm:t>
        <a:bodyPr/>
        <a:lstStyle/>
        <a:p>
          <a:endParaRPr lang="en-US"/>
        </a:p>
      </dgm:t>
    </dgm:pt>
    <dgm:pt modelId="{357250C6-81B6-454B-820C-B3C2531E2BBA}" type="sibTrans" cxnId="{892CBA78-3B66-4137-A427-D7AF6569ECE4}">
      <dgm:prSet/>
      <dgm:spPr>
        <a:solidFill>
          <a:schemeClr val="accent3">
            <a:alpha val="90000"/>
          </a:schemeClr>
        </a:solidFill>
      </dgm:spPr>
      <dgm:t>
        <a:bodyPr/>
        <a:lstStyle/>
        <a:p>
          <a:endParaRPr lang="en-US"/>
        </a:p>
      </dgm:t>
    </dgm:pt>
    <dgm:pt modelId="{492367C0-0B29-41A6-901F-F13EE9C24DA5}">
      <dgm:prSet/>
      <dgm:spPr>
        <a:solidFill>
          <a:schemeClr val="accent6">
            <a:lumMod val="50000"/>
          </a:schemeClr>
        </a:solidFill>
      </dgm:spPr>
      <dgm:t>
        <a:bodyPr/>
        <a:lstStyle/>
        <a:p>
          <a:r>
            <a:rPr lang="en-US">
              <a:solidFill>
                <a:schemeClr val="bg1"/>
              </a:solidFill>
            </a:rPr>
            <a:t>Notice of Intent to Disprove HPA Application</a:t>
          </a:r>
        </a:p>
      </dgm:t>
    </dgm:pt>
    <dgm:pt modelId="{B1C1D393-E6B1-4874-8320-3466133A60A1}" type="parTrans" cxnId="{1C751E02-0514-4CA0-B989-20427D76E5A3}">
      <dgm:prSet/>
      <dgm:spPr/>
      <dgm:t>
        <a:bodyPr/>
        <a:lstStyle/>
        <a:p>
          <a:endParaRPr lang="en-US"/>
        </a:p>
      </dgm:t>
    </dgm:pt>
    <dgm:pt modelId="{55D37E62-5130-42C1-8447-99A380721BE2}" type="sibTrans" cxnId="{1C751E02-0514-4CA0-B989-20427D76E5A3}">
      <dgm:prSet/>
      <dgm:spPr/>
      <dgm:t>
        <a:bodyPr/>
        <a:lstStyle/>
        <a:p>
          <a:endParaRPr lang="en-US"/>
        </a:p>
      </dgm:t>
    </dgm:pt>
    <dgm:pt modelId="{56FE6927-C65D-4CD8-BED5-82203B0AF9F2}" type="pres">
      <dgm:prSet presAssocID="{20314214-288E-4683-8A88-C8AD87C24A55}" presName="outerComposite" presStyleCnt="0">
        <dgm:presLayoutVars>
          <dgm:chMax val="5"/>
          <dgm:dir/>
          <dgm:resizeHandles val="exact"/>
        </dgm:presLayoutVars>
      </dgm:prSet>
      <dgm:spPr/>
    </dgm:pt>
    <dgm:pt modelId="{26AD8EC5-EF0A-4022-912C-0693AB13D348}" type="pres">
      <dgm:prSet presAssocID="{20314214-288E-4683-8A88-C8AD87C24A55}" presName="dummyMaxCanvas" presStyleCnt="0">
        <dgm:presLayoutVars/>
      </dgm:prSet>
      <dgm:spPr/>
    </dgm:pt>
    <dgm:pt modelId="{1A8DD765-40E1-4FE5-B05F-E786E906C03F}" type="pres">
      <dgm:prSet presAssocID="{20314214-288E-4683-8A88-C8AD87C24A55}" presName="FiveNodes_1" presStyleLbl="node1" presStyleIdx="0" presStyleCnt="5">
        <dgm:presLayoutVars>
          <dgm:bulletEnabled val="1"/>
        </dgm:presLayoutVars>
      </dgm:prSet>
      <dgm:spPr/>
    </dgm:pt>
    <dgm:pt modelId="{707DFDEC-986A-4FA7-857D-0C3AFA969B0E}" type="pres">
      <dgm:prSet presAssocID="{20314214-288E-4683-8A88-C8AD87C24A55}" presName="FiveNodes_2" presStyleLbl="node1" presStyleIdx="1" presStyleCnt="5">
        <dgm:presLayoutVars>
          <dgm:bulletEnabled val="1"/>
        </dgm:presLayoutVars>
      </dgm:prSet>
      <dgm:spPr/>
    </dgm:pt>
    <dgm:pt modelId="{1EB2E163-E48B-49B4-8DBF-7E44E4716A88}" type="pres">
      <dgm:prSet presAssocID="{20314214-288E-4683-8A88-C8AD87C24A55}" presName="FiveNodes_3" presStyleLbl="node1" presStyleIdx="2" presStyleCnt="5">
        <dgm:presLayoutVars>
          <dgm:bulletEnabled val="1"/>
        </dgm:presLayoutVars>
      </dgm:prSet>
      <dgm:spPr/>
    </dgm:pt>
    <dgm:pt modelId="{86883CDE-D4EE-42BE-89EB-6D471874D197}" type="pres">
      <dgm:prSet presAssocID="{20314214-288E-4683-8A88-C8AD87C24A55}" presName="FiveNodes_4" presStyleLbl="node1" presStyleIdx="3" presStyleCnt="5">
        <dgm:presLayoutVars>
          <dgm:bulletEnabled val="1"/>
        </dgm:presLayoutVars>
      </dgm:prSet>
      <dgm:spPr/>
    </dgm:pt>
    <dgm:pt modelId="{9B76AA84-778D-4846-8D95-530F4DDCC8F9}" type="pres">
      <dgm:prSet presAssocID="{20314214-288E-4683-8A88-C8AD87C24A55}" presName="FiveNodes_5" presStyleLbl="node1" presStyleIdx="4" presStyleCnt="5">
        <dgm:presLayoutVars>
          <dgm:bulletEnabled val="1"/>
        </dgm:presLayoutVars>
      </dgm:prSet>
      <dgm:spPr/>
    </dgm:pt>
    <dgm:pt modelId="{98A05C38-7EBC-4954-B0D4-CC21F992D145}" type="pres">
      <dgm:prSet presAssocID="{20314214-288E-4683-8A88-C8AD87C24A55}" presName="FiveConn_1-2" presStyleLbl="fgAccFollowNode1" presStyleIdx="0" presStyleCnt="4">
        <dgm:presLayoutVars>
          <dgm:bulletEnabled val="1"/>
        </dgm:presLayoutVars>
      </dgm:prSet>
      <dgm:spPr/>
    </dgm:pt>
    <dgm:pt modelId="{EDCDF575-963D-4C67-9F2F-F23C60EEE2E3}" type="pres">
      <dgm:prSet presAssocID="{20314214-288E-4683-8A88-C8AD87C24A55}" presName="FiveConn_2-3" presStyleLbl="fgAccFollowNode1" presStyleIdx="1" presStyleCnt="4">
        <dgm:presLayoutVars>
          <dgm:bulletEnabled val="1"/>
        </dgm:presLayoutVars>
      </dgm:prSet>
      <dgm:spPr/>
    </dgm:pt>
    <dgm:pt modelId="{D5498FEE-DF36-4D1F-B968-D9BE1B2D8A8B}" type="pres">
      <dgm:prSet presAssocID="{20314214-288E-4683-8A88-C8AD87C24A55}" presName="FiveConn_3-4" presStyleLbl="fgAccFollowNode1" presStyleIdx="2" presStyleCnt="4">
        <dgm:presLayoutVars>
          <dgm:bulletEnabled val="1"/>
        </dgm:presLayoutVars>
      </dgm:prSet>
      <dgm:spPr/>
    </dgm:pt>
    <dgm:pt modelId="{18E2E3FF-C6C9-4B3B-A193-482BBD6E10DB}" type="pres">
      <dgm:prSet presAssocID="{20314214-288E-4683-8A88-C8AD87C24A55}" presName="FiveConn_4-5" presStyleLbl="fgAccFollowNode1" presStyleIdx="3" presStyleCnt="4">
        <dgm:presLayoutVars>
          <dgm:bulletEnabled val="1"/>
        </dgm:presLayoutVars>
      </dgm:prSet>
      <dgm:spPr/>
    </dgm:pt>
    <dgm:pt modelId="{5ED9F993-9533-401C-9C2E-FD5D3F85F2CC}" type="pres">
      <dgm:prSet presAssocID="{20314214-288E-4683-8A88-C8AD87C24A55}" presName="FiveNodes_1_text" presStyleLbl="node1" presStyleIdx="4" presStyleCnt="5">
        <dgm:presLayoutVars>
          <dgm:bulletEnabled val="1"/>
        </dgm:presLayoutVars>
      </dgm:prSet>
      <dgm:spPr/>
    </dgm:pt>
    <dgm:pt modelId="{39F6876E-8E8A-41F7-80B2-5D7D5C22D228}" type="pres">
      <dgm:prSet presAssocID="{20314214-288E-4683-8A88-C8AD87C24A55}" presName="FiveNodes_2_text" presStyleLbl="node1" presStyleIdx="4" presStyleCnt="5">
        <dgm:presLayoutVars>
          <dgm:bulletEnabled val="1"/>
        </dgm:presLayoutVars>
      </dgm:prSet>
      <dgm:spPr/>
    </dgm:pt>
    <dgm:pt modelId="{3CEDDFA6-BEE5-4DD2-A461-E6FFF81F3993}" type="pres">
      <dgm:prSet presAssocID="{20314214-288E-4683-8A88-C8AD87C24A55}" presName="FiveNodes_3_text" presStyleLbl="node1" presStyleIdx="4" presStyleCnt="5">
        <dgm:presLayoutVars>
          <dgm:bulletEnabled val="1"/>
        </dgm:presLayoutVars>
      </dgm:prSet>
      <dgm:spPr/>
    </dgm:pt>
    <dgm:pt modelId="{02A92D84-E174-4A7D-8B3A-31B15C2D3C18}" type="pres">
      <dgm:prSet presAssocID="{20314214-288E-4683-8A88-C8AD87C24A55}" presName="FiveNodes_4_text" presStyleLbl="node1" presStyleIdx="4" presStyleCnt="5">
        <dgm:presLayoutVars>
          <dgm:bulletEnabled val="1"/>
        </dgm:presLayoutVars>
      </dgm:prSet>
      <dgm:spPr/>
    </dgm:pt>
    <dgm:pt modelId="{825CF043-BA4A-4957-8D9A-00A3CCB68292}" type="pres">
      <dgm:prSet presAssocID="{20314214-288E-4683-8A88-C8AD87C24A55}" presName="FiveNodes_5_text" presStyleLbl="node1" presStyleIdx="4" presStyleCnt="5">
        <dgm:presLayoutVars>
          <dgm:bulletEnabled val="1"/>
        </dgm:presLayoutVars>
      </dgm:prSet>
      <dgm:spPr/>
    </dgm:pt>
  </dgm:ptLst>
  <dgm:cxnLst>
    <dgm:cxn modelId="{1C751E02-0514-4CA0-B989-20427D76E5A3}" srcId="{20314214-288E-4683-8A88-C8AD87C24A55}" destId="{492367C0-0B29-41A6-901F-F13EE9C24DA5}" srcOrd="4" destOrd="0" parTransId="{B1C1D393-E6B1-4874-8320-3466133A60A1}" sibTransId="{55D37E62-5130-42C1-8447-99A380721BE2}"/>
    <dgm:cxn modelId="{A5957C14-2DAA-485F-B0E9-45EB2F1180E8}" type="presOf" srcId="{492367C0-0B29-41A6-901F-F13EE9C24DA5}" destId="{825CF043-BA4A-4957-8D9A-00A3CCB68292}" srcOrd="1" destOrd="0" presId="urn:microsoft.com/office/officeart/2005/8/layout/vProcess5"/>
    <dgm:cxn modelId="{802D3417-B1DF-4DA5-823C-CD406AAC23A4}" type="presOf" srcId="{492367C0-0B29-41A6-901F-F13EE9C24DA5}" destId="{9B76AA84-778D-4846-8D95-530F4DDCC8F9}" srcOrd="0" destOrd="0" presId="urn:microsoft.com/office/officeart/2005/8/layout/vProcess5"/>
    <dgm:cxn modelId="{44E88F20-83EC-4ADF-A20E-0C7F4CF78DBB}" type="presOf" srcId="{1479E11F-5C31-4F91-A275-1195D2361910}" destId="{5ED9F993-9533-401C-9C2E-FD5D3F85F2CC}" srcOrd="1" destOrd="0" presId="urn:microsoft.com/office/officeart/2005/8/layout/vProcess5"/>
    <dgm:cxn modelId="{DB60DE29-0CDF-4DFC-9226-C01DB73F5F66}" type="presOf" srcId="{1479E11F-5C31-4F91-A275-1195D2361910}" destId="{1A8DD765-40E1-4FE5-B05F-E786E906C03F}" srcOrd="0" destOrd="0" presId="urn:microsoft.com/office/officeart/2005/8/layout/vProcess5"/>
    <dgm:cxn modelId="{D4811F37-850D-4055-91CD-AD5CA26D2C3E}" type="presOf" srcId="{FD948615-47E0-481A-895D-81E8B1F8F0BC}" destId="{39F6876E-8E8A-41F7-80B2-5D7D5C22D228}" srcOrd="1" destOrd="0" presId="urn:microsoft.com/office/officeart/2005/8/layout/vProcess5"/>
    <dgm:cxn modelId="{0C730343-B3B7-424A-A603-ECBEDAF880EC}" type="presOf" srcId="{FD948615-47E0-481A-895D-81E8B1F8F0BC}" destId="{707DFDEC-986A-4FA7-857D-0C3AFA969B0E}" srcOrd="0" destOrd="0" presId="urn:microsoft.com/office/officeart/2005/8/layout/vProcess5"/>
    <dgm:cxn modelId="{91582E6D-4A0C-4B3E-912D-93CB4E1897CE}" type="presOf" srcId="{3E31FABD-C105-4BDF-9318-BCB7FD0532C3}" destId="{1EB2E163-E48B-49B4-8DBF-7E44E4716A88}" srcOrd="0" destOrd="0" presId="urn:microsoft.com/office/officeart/2005/8/layout/vProcess5"/>
    <dgm:cxn modelId="{18FE5150-E363-4CAC-9ED0-DDC7F4C78FEC}" srcId="{20314214-288E-4683-8A88-C8AD87C24A55}" destId="{1479E11F-5C31-4F91-A275-1195D2361910}" srcOrd="0" destOrd="0" parTransId="{BD5B19DD-71F5-4E97-B410-65A625FE176D}" sibTransId="{D0730A43-4F08-49A4-907A-EE682B7B1123}"/>
    <dgm:cxn modelId="{9B06D955-5613-4F53-8972-3F88DCE0913F}" srcId="{20314214-288E-4683-8A88-C8AD87C24A55}" destId="{3E31FABD-C105-4BDF-9318-BCB7FD0532C3}" srcOrd="2" destOrd="0" parTransId="{4116EFCE-87A0-4FD0-9CBD-7C493048CFC6}" sibTransId="{AC7264E5-DF7E-423F-A34C-1E3E5C56692C}"/>
    <dgm:cxn modelId="{892CBA78-3B66-4137-A427-D7AF6569ECE4}" srcId="{20314214-288E-4683-8A88-C8AD87C24A55}" destId="{F91C0780-3096-4404-B833-8F4202C0BF6B}" srcOrd="3" destOrd="0" parTransId="{94AF9263-347F-4526-B9BA-B1D58BC7D008}" sibTransId="{357250C6-81B6-454B-820C-B3C2531E2BBA}"/>
    <dgm:cxn modelId="{73B9587A-E171-4469-9C72-88B8A1CDF5D9}" type="presOf" srcId="{AC7264E5-DF7E-423F-A34C-1E3E5C56692C}" destId="{D5498FEE-DF36-4D1F-B968-D9BE1B2D8A8B}" srcOrd="0" destOrd="0" presId="urn:microsoft.com/office/officeart/2005/8/layout/vProcess5"/>
    <dgm:cxn modelId="{A89F3885-6158-46E4-BE37-19EA6F35F594}" type="presOf" srcId="{20314214-288E-4683-8A88-C8AD87C24A55}" destId="{56FE6927-C65D-4CD8-BED5-82203B0AF9F2}" srcOrd="0" destOrd="0" presId="urn:microsoft.com/office/officeart/2005/8/layout/vProcess5"/>
    <dgm:cxn modelId="{5AE7CC8A-65E5-4A06-A674-9921E9BF3D9E}" srcId="{20314214-288E-4683-8A88-C8AD87C24A55}" destId="{FD948615-47E0-481A-895D-81E8B1F8F0BC}" srcOrd="1" destOrd="0" parTransId="{563EEFC0-8C74-41DB-9A7F-C249CAF77808}" sibTransId="{17BAFC1C-AD71-4793-A95C-304D05C4FAAC}"/>
    <dgm:cxn modelId="{FBA6ABA4-988E-427C-A6AB-6D35A46E0A62}" type="presOf" srcId="{3E31FABD-C105-4BDF-9318-BCB7FD0532C3}" destId="{3CEDDFA6-BEE5-4DD2-A461-E6FFF81F3993}" srcOrd="1" destOrd="0" presId="urn:microsoft.com/office/officeart/2005/8/layout/vProcess5"/>
    <dgm:cxn modelId="{1246D3AA-C3E3-44BA-93AC-D3871F0565E9}" type="presOf" srcId="{F91C0780-3096-4404-B833-8F4202C0BF6B}" destId="{86883CDE-D4EE-42BE-89EB-6D471874D197}" srcOrd="0" destOrd="0" presId="urn:microsoft.com/office/officeart/2005/8/layout/vProcess5"/>
    <dgm:cxn modelId="{0F2322BF-BDF4-4C28-B7E6-B1FF89152D45}" type="presOf" srcId="{17BAFC1C-AD71-4793-A95C-304D05C4FAAC}" destId="{EDCDF575-963D-4C67-9F2F-F23C60EEE2E3}" srcOrd="0" destOrd="0" presId="urn:microsoft.com/office/officeart/2005/8/layout/vProcess5"/>
    <dgm:cxn modelId="{D2A94BF0-FACE-437B-ACD1-372DF5CDF585}" type="presOf" srcId="{F91C0780-3096-4404-B833-8F4202C0BF6B}" destId="{02A92D84-E174-4A7D-8B3A-31B15C2D3C18}" srcOrd="1" destOrd="0" presId="urn:microsoft.com/office/officeart/2005/8/layout/vProcess5"/>
    <dgm:cxn modelId="{5ECF9DFA-DFBE-4A57-B85F-6F3D997FDC2B}" type="presOf" srcId="{D0730A43-4F08-49A4-907A-EE682B7B1123}" destId="{98A05C38-7EBC-4954-B0D4-CC21F992D145}" srcOrd="0" destOrd="0" presId="urn:microsoft.com/office/officeart/2005/8/layout/vProcess5"/>
    <dgm:cxn modelId="{E93D82FB-8147-4596-9D07-497EACEA0312}" type="presOf" srcId="{357250C6-81B6-454B-820C-B3C2531E2BBA}" destId="{18E2E3FF-C6C9-4B3B-A193-482BBD6E10DB}" srcOrd="0" destOrd="0" presId="urn:microsoft.com/office/officeart/2005/8/layout/vProcess5"/>
    <dgm:cxn modelId="{A2A62456-3EC2-46B1-93D6-78ACE7406DF9}" type="presParOf" srcId="{56FE6927-C65D-4CD8-BED5-82203B0AF9F2}" destId="{26AD8EC5-EF0A-4022-912C-0693AB13D348}" srcOrd="0" destOrd="0" presId="urn:microsoft.com/office/officeart/2005/8/layout/vProcess5"/>
    <dgm:cxn modelId="{584E2B79-0EBC-472D-8D22-73FD742742B3}" type="presParOf" srcId="{56FE6927-C65D-4CD8-BED5-82203B0AF9F2}" destId="{1A8DD765-40E1-4FE5-B05F-E786E906C03F}" srcOrd="1" destOrd="0" presId="urn:microsoft.com/office/officeart/2005/8/layout/vProcess5"/>
    <dgm:cxn modelId="{72418D3A-5E0B-47C2-9215-5942E672E3D9}" type="presParOf" srcId="{56FE6927-C65D-4CD8-BED5-82203B0AF9F2}" destId="{707DFDEC-986A-4FA7-857D-0C3AFA969B0E}" srcOrd="2" destOrd="0" presId="urn:microsoft.com/office/officeart/2005/8/layout/vProcess5"/>
    <dgm:cxn modelId="{83877A6E-2FCE-4498-8602-6F2ECBB47B7B}" type="presParOf" srcId="{56FE6927-C65D-4CD8-BED5-82203B0AF9F2}" destId="{1EB2E163-E48B-49B4-8DBF-7E44E4716A88}" srcOrd="3" destOrd="0" presId="urn:microsoft.com/office/officeart/2005/8/layout/vProcess5"/>
    <dgm:cxn modelId="{A3432FCD-5F50-4C74-93C7-1DE5C3C49DCF}" type="presParOf" srcId="{56FE6927-C65D-4CD8-BED5-82203B0AF9F2}" destId="{86883CDE-D4EE-42BE-89EB-6D471874D197}" srcOrd="4" destOrd="0" presId="urn:microsoft.com/office/officeart/2005/8/layout/vProcess5"/>
    <dgm:cxn modelId="{B93E6E95-BCD6-4C47-8085-5F8B695DBD61}" type="presParOf" srcId="{56FE6927-C65D-4CD8-BED5-82203B0AF9F2}" destId="{9B76AA84-778D-4846-8D95-530F4DDCC8F9}" srcOrd="5" destOrd="0" presId="urn:microsoft.com/office/officeart/2005/8/layout/vProcess5"/>
    <dgm:cxn modelId="{FEE0F9E3-5CB4-4A64-8A8D-0198CD40438A}" type="presParOf" srcId="{56FE6927-C65D-4CD8-BED5-82203B0AF9F2}" destId="{98A05C38-7EBC-4954-B0D4-CC21F992D145}" srcOrd="6" destOrd="0" presId="urn:microsoft.com/office/officeart/2005/8/layout/vProcess5"/>
    <dgm:cxn modelId="{3173196A-0FD7-4555-8EA2-9DF1968CE2A3}" type="presParOf" srcId="{56FE6927-C65D-4CD8-BED5-82203B0AF9F2}" destId="{EDCDF575-963D-4C67-9F2F-F23C60EEE2E3}" srcOrd="7" destOrd="0" presId="urn:microsoft.com/office/officeart/2005/8/layout/vProcess5"/>
    <dgm:cxn modelId="{E14B7E18-E7E7-469A-A83B-1B31325CC8F7}" type="presParOf" srcId="{56FE6927-C65D-4CD8-BED5-82203B0AF9F2}" destId="{D5498FEE-DF36-4D1F-B968-D9BE1B2D8A8B}" srcOrd="8" destOrd="0" presId="urn:microsoft.com/office/officeart/2005/8/layout/vProcess5"/>
    <dgm:cxn modelId="{7DC02D16-AC92-48DB-8191-BD1FC144AC98}" type="presParOf" srcId="{56FE6927-C65D-4CD8-BED5-82203B0AF9F2}" destId="{18E2E3FF-C6C9-4B3B-A193-482BBD6E10DB}" srcOrd="9" destOrd="0" presId="urn:microsoft.com/office/officeart/2005/8/layout/vProcess5"/>
    <dgm:cxn modelId="{5215F779-F376-45CF-ADF3-32B516B516E5}" type="presParOf" srcId="{56FE6927-C65D-4CD8-BED5-82203B0AF9F2}" destId="{5ED9F993-9533-401C-9C2E-FD5D3F85F2CC}" srcOrd="10" destOrd="0" presId="urn:microsoft.com/office/officeart/2005/8/layout/vProcess5"/>
    <dgm:cxn modelId="{C76246DC-1AF9-4C68-BDCD-FCB84FA3C16E}" type="presParOf" srcId="{56FE6927-C65D-4CD8-BED5-82203B0AF9F2}" destId="{39F6876E-8E8A-41F7-80B2-5D7D5C22D228}" srcOrd="11" destOrd="0" presId="urn:microsoft.com/office/officeart/2005/8/layout/vProcess5"/>
    <dgm:cxn modelId="{BB096C14-3756-4D3F-BC4B-91C5039B9F21}" type="presParOf" srcId="{56FE6927-C65D-4CD8-BED5-82203B0AF9F2}" destId="{3CEDDFA6-BEE5-4DD2-A461-E6FFF81F3993}" srcOrd="12" destOrd="0" presId="urn:microsoft.com/office/officeart/2005/8/layout/vProcess5"/>
    <dgm:cxn modelId="{31061438-6F5A-41FB-81DB-E7E5C2B8DA25}" type="presParOf" srcId="{56FE6927-C65D-4CD8-BED5-82203B0AF9F2}" destId="{02A92D84-E174-4A7D-8B3A-31B15C2D3C18}" srcOrd="13" destOrd="0" presId="urn:microsoft.com/office/officeart/2005/8/layout/vProcess5"/>
    <dgm:cxn modelId="{67DE6343-6CBE-4780-AF8A-93798F85E408}" type="presParOf" srcId="{56FE6927-C65D-4CD8-BED5-82203B0AF9F2}" destId="{825CF043-BA4A-4957-8D9A-00A3CCB68292}"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1276A-E33B-468A-AAA3-2BC8EA88F88D}">
      <dsp:nvSpPr>
        <dsp:cNvPr id="0" name=""/>
        <dsp:cNvSpPr/>
      </dsp:nvSpPr>
      <dsp:spPr>
        <a:xfrm>
          <a:off x="0" y="39687"/>
          <a:ext cx="3286125" cy="1971675"/>
        </a:xfrm>
        <a:prstGeom prst="rect">
          <a:avLst/>
        </a:prstGeom>
        <a:solidFill>
          <a:schemeClr val="accent6">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solidFill>
                <a:schemeClr val="bg1"/>
              </a:solidFill>
            </a:rPr>
            <a:t>Capital &amp; Asset Management Program </a:t>
          </a:r>
        </a:p>
      </dsp:txBody>
      <dsp:txXfrm>
        <a:off x="0" y="39687"/>
        <a:ext cx="3286125" cy="1971675"/>
      </dsp:txXfrm>
    </dsp:sp>
    <dsp:sp modelId="{E3B32D6B-4AA3-4A67-A85D-527D0E47ACB4}">
      <dsp:nvSpPr>
        <dsp:cNvPr id="0" name=""/>
        <dsp:cNvSpPr/>
      </dsp:nvSpPr>
      <dsp:spPr>
        <a:xfrm>
          <a:off x="3614737" y="39687"/>
          <a:ext cx="3286125" cy="1971675"/>
        </a:xfrm>
        <a:prstGeom prst="rect">
          <a:avLst/>
        </a:prstGeom>
        <a:solidFill>
          <a:schemeClr val="accent6">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solidFill>
                <a:schemeClr val="bg1"/>
              </a:solidFill>
            </a:rPr>
            <a:t>Director’s Office</a:t>
          </a:r>
        </a:p>
      </dsp:txBody>
      <dsp:txXfrm>
        <a:off x="3614737" y="39687"/>
        <a:ext cx="3286125" cy="1971675"/>
      </dsp:txXfrm>
    </dsp:sp>
    <dsp:sp modelId="{F471E366-3F5F-4B04-84CB-1543E5E23A47}">
      <dsp:nvSpPr>
        <dsp:cNvPr id="0" name=""/>
        <dsp:cNvSpPr/>
      </dsp:nvSpPr>
      <dsp:spPr>
        <a:xfrm>
          <a:off x="7229475" y="39687"/>
          <a:ext cx="3286125" cy="1971675"/>
        </a:xfrm>
        <a:prstGeom prst="rect">
          <a:avLst/>
        </a:prstGeom>
        <a:solidFill>
          <a:schemeClr val="accent6">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solidFill>
                <a:schemeClr val="bg1"/>
              </a:solidFill>
            </a:rPr>
            <a:t>Enforcement </a:t>
          </a:r>
        </a:p>
      </dsp:txBody>
      <dsp:txXfrm>
        <a:off x="7229475" y="39687"/>
        <a:ext cx="3286125" cy="1971675"/>
      </dsp:txXfrm>
    </dsp:sp>
    <dsp:sp modelId="{9FB7A0AA-6B6E-40AE-993C-B447C300A697}">
      <dsp:nvSpPr>
        <dsp:cNvPr id="0" name=""/>
        <dsp:cNvSpPr/>
      </dsp:nvSpPr>
      <dsp:spPr>
        <a:xfrm>
          <a:off x="0" y="2379663"/>
          <a:ext cx="3286125" cy="1971675"/>
        </a:xfrm>
        <a:prstGeom prst="rect">
          <a:avLst/>
        </a:prstGeom>
        <a:solidFill>
          <a:schemeClr val="accent6">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solidFill>
                <a:schemeClr val="bg1"/>
              </a:solidFill>
            </a:rPr>
            <a:t>Fish</a:t>
          </a:r>
        </a:p>
      </dsp:txBody>
      <dsp:txXfrm>
        <a:off x="0" y="2379663"/>
        <a:ext cx="3286125" cy="1971675"/>
      </dsp:txXfrm>
    </dsp:sp>
    <dsp:sp modelId="{83FF03E2-32EC-4216-9C49-ED1B4F8A2D37}">
      <dsp:nvSpPr>
        <dsp:cNvPr id="0" name=""/>
        <dsp:cNvSpPr/>
      </dsp:nvSpPr>
      <dsp:spPr>
        <a:xfrm>
          <a:off x="3614737" y="2339975"/>
          <a:ext cx="3286125" cy="1971675"/>
        </a:xfrm>
        <a:prstGeom prst="rect">
          <a:avLst/>
        </a:prstGeom>
        <a:solidFill>
          <a:schemeClr val="accent6">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solidFill>
                <a:schemeClr val="bg1"/>
              </a:solidFill>
            </a:rPr>
            <a:t>Habitat</a:t>
          </a:r>
        </a:p>
      </dsp:txBody>
      <dsp:txXfrm>
        <a:off x="3614737" y="2339975"/>
        <a:ext cx="3286125" cy="1971675"/>
      </dsp:txXfrm>
    </dsp:sp>
    <dsp:sp modelId="{595B123A-EA77-4330-B7BD-A1D0FDDBC4F6}">
      <dsp:nvSpPr>
        <dsp:cNvPr id="0" name=""/>
        <dsp:cNvSpPr/>
      </dsp:nvSpPr>
      <dsp:spPr>
        <a:xfrm>
          <a:off x="7229475" y="2339975"/>
          <a:ext cx="3286125" cy="1971675"/>
        </a:xfrm>
        <a:prstGeom prst="rect">
          <a:avLst/>
        </a:prstGeom>
        <a:solidFill>
          <a:schemeClr val="accent6">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solidFill>
                <a:schemeClr val="bg1"/>
              </a:solidFill>
            </a:rPr>
            <a:t>Wildlife</a:t>
          </a:r>
        </a:p>
      </dsp:txBody>
      <dsp:txXfrm>
        <a:off x="7229475"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50AE2-875E-4EC6-9D3A-945288AEDB68}">
      <dsp:nvSpPr>
        <dsp:cNvPr id="0" name=""/>
        <dsp:cNvSpPr/>
      </dsp:nvSpPr>
      <dsp:spPr>
        <a:xfrm>
          <a:off x="0" y="299"/>
          <a:ext cx="7485413" cy="700596"/>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9BF06E6D-0C85-45E3-8985-171E9D53AD67}">
      <dsp:nvSpPr>
        <dsp:cNvPr id="0" name=""/>
        <dsp:cNvSpPr/>
      </dsp:nvSpPr>
      <dsp:spPr>
        <a:xfrm>
          <a:off x="211930" y="157933"/>
          <a:ext cx="385328" cy="3853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9061F7-0E6D-4D88-AAD3-B6F522B42474}">
      <dsp:nvSpPr>
        <dsp:cNvPr id="0" name=""/>
        <dsp:cNvSpPr/>
      </dsp:nvSpPr>
      <dsp:spPr>
        <a:xfrm>
          <a:off x="809189" y="299"/>
          <a:ext cx="6676223" cy="700596"/>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4146" tIns="74146" rIns="74146" bIns="74146" numCol="1" spcCol="1270" anchor="ctr" anchorCtr="0">
          <a:noAutofit/>
        </a:bodyPr>
        <a:lstStyle/>
        <a:p>
          <a:pPr marL="0" lvl="0" indent="0" algn="l" defTabSz="1422400">
            <a:lnSpc>
              <a:spcPct val="100000"/>
            </a:lnSpc>
            <a:spcBef>
              <a:spcPct val="0"/>
            </a:spcBef>
            <a:spcAft>
              <a:spcPct val="35000"/>
            </a:spcAft>
            <a:buNone/>
          </a:pPr>
          <a:r>
            <a:rPr lang="en-US" sz="3200" kern="1200">
              <a:solidFill>
                <a:schemeClr val="tx1"/>
              </a:solidFill>
            </a:rPr>
            <a:t>HPA Application </a:t>
          </a:r>
          <a:r>
            <a:rPr lang="en-US" sz="3200" b="1" u="sng" kern="1200">
              <a:solidFill>
                <a:schemeClr val="tx1"/>
              </a:solidFill>
            </a:rPr>
            <a:t>OR</a:t>
          </a:r>
          <a:r>
            <a:rPr lang="en-US" sz="3200" kern="1200">
              <a:solidFill>
                <a:schemeClr val="tx1"/>
              </a:solidFill>
            </a:rPr>
            <a:t> a JARPA </a:t>
          </a:r>
        </a:p>
      </dsp:txBody>
      <dsp:txXfrm>
        <a:off x="809189" y="299"/>
        <a:ext cx="6676223" cy="700596"/>
      </dsp:txXfrm>
    </dsp:sp>
    <dsp:sp modelId="{FFB0BF28-F529-4C29-A25B-9D2979A5F378}">
      <dsp:nvSpPr>
        <dsp:cNvPr id="0" name=""/>
        <dsp:cNvSpPr/>
      </dsp:nvSpPr>
      <dsp:spPr>
        <a:xfrm>
          <a:off x="0" y="876045"/>
          <a:ext cx="7485413" cy="700596"/>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4B7D0664-4EF5-4D56-9777-93555DFF05BC}">
      <dsp:nvSpPr>
        <dsp:cNvPr id="0" name=""/>
        <dsp:cNvSpPr/>
      </dsp:nvSpPr>
      <dsp:spPr>
        <a:xfrm>
          <a:off x="211930" y="1033679"/>
          <a:ext cx="385328" cy="3853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0BAB4C-9538-4487-84F4-58ABB0215849}">
      <dsp:nvSpPr>
        <dsp:cNvPr id="0" name=""/>
        <dsp:cNvSpPr/>
      </dsp:nvSpPr>
      <dsp:spPr>
        <a:xfrm>
          <a:off x="809189" y="876045"/>
          <a:ext cx="6676223" cy="70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146" tIns="74146" rIns="74146" bIns="74146" numCol="1" spcCol="1270" anchor="ctr" anchorCtr="0">
          <a:noAutofit/>
        </a:bodyPr>
        <a:lstStyle/>
        <a:p>
          <a:pPr marL="0" lvl="0" indent="0" algn="l" defTabSz="1422400">
            <a:lnSpc>
              <a:spcPct val="100000"/>
            </a:lnSpc>
            <a:spcBef>
              <a:spcPct val="0"/>
            </a:spcBef>
            <a:spcAft>
              <a:spcPct val="35000"/>
            </a:spcAft>
            <a:buNone/>
          </a:pPr>
          <a:r>
            <a:rPr lang="en-US" sz="3200" kern="1200">
              <a:solidFill>
                <a:schemeClr val="tx1"/>
              </a:solidFill>
            </a:rPr>
            <a:t>SEPA</a:t>
          </a:r>
          <a:r>
            <a:rPr lang="en-US" sz="2500" kern="1200">
              <a:solidFill>
                <a:schemeClr val="tx1"/>
              </a:solidFill>
            </a:rPr>
            <a:t> </a:t>
          </a:r>
          <a:r>
            <a:rPr lang="en-US" sz="3200" kern="1200">
              <a:solidFill>
                <a:schemeClr val="tx1"/>
              </a:solidFill>
            </a:rPr>
            <a:t>Determination</a:t>
          </a:r>
          <a:r>
            <a:rPr lang="en-US" sz="2500" kern="1200">
              <a:solidFill>
                <a:schemeClr val="tx1"/>
              </a:solidFill>
            </a:rPr>
            <a:t> </a:t>
          </a:r>
        </a:p>
      </dsp:txBody>
      <dsp:txXfrm>
        <a:off x="809189" y="876045"/>
        <a:ext cx="6676223" cy="700596"/>
      </dsp:txXfrm>
    </dsp:sp>
    <dsp:sp modelId="{1B07B1E4-58A0-4964-A947-0377B30026D8}">
      <dsp:nvSpPr>
        <dsp:cNvPr id="0" name=""/>
        <dsp:cNvSpPr/>
      </dsp:nvSpPr>
      <dsp:spPr>
        <a:xfrm>
          <a:off x="0" y="1751790"/>
          <a:ext cx="7485413" cy="700596"/>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4D3AF782-F7FF-4B3E-AB3C-CD585D0A6310}">
      <dsp:nvSpPr>
        <dsp:cNvPr id="0" name=""/>
        <dsp:cNvSpPr/>
      </dsp:nvSpPr>
      <dsp:spPr>
        <a:xfrm>
          <a:off x="211930" y="1909425"/>
          <a:ext cx="385328" cy="3853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476067-1CD5-459F-9C39-5EAD08EC209B}">
      <dsp:nvSpPr>
        <dsp:cNvPr id="0" name=""/>
        <dsp:cNvSpPr/>
      </dsp:nvSpPr>
      <dsp:spPr>
        <a:xfrm>
          <a:off x="809189" y="1751790"/>
          <a:ext cx="6676223" cy="70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146" tIns="74146" rIns="74146" bIns="74146" numCol="1" spcCol="1270" anchor="ctr" anchorCtr="0">
          <a:noAutofit/>
        </a:bodyPr>
        <a:lstStyle/>
        <a:p>
          <a:pPr marL="0" lvl="0" indent="0" algn="l" defTabSz="1422400">
            <a:lnSpc>
              <a:spcPct val="100000"/>
            </a:lnSpc>
            <a:spcBef>
              <a:spcPct val="0"/>
            </a:spcBef>
            <a:spcAft>
              <a:spcPct val="35000"/>
            </a:spcAft>
            <a:buNone/>
          </a:pPr>
          <a:r>
            <a:rPr lang="en-US" sz="3200" kern="1200">
              <a:solidFill>
                <a:schemeClr val="tx1"/>
              </a:solidFill>
            </a:rPr>
            <a:t>Project Plans with the OHWL labeled</a:t>
          </a:r>
        </a:p>
      </dsp:txBody>
      <dsp:txXfrm>
        <a:off x="809189" y="1751790"/>
        <a:ext cx="6676223" cy="7005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F619D-7382-419F-9988-7C8E54F3FD49}">
      <dsp:nvSpPr>
        <dsp:cNvPr id="0" name=""/>
        <dsp:cNvSpPr/>
      </dsp:nvSpPr>
      <dsp:spPr>
        <a:xfrm>
          <a:off x="3572" y="791726"/>
          <a:ext cx="2834287" cy="396800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972" tIns="330200" rIns="220972" bIns="330200" numCol="1" spcCol="1270" anchor="t" anchorCtr="0">
          <a:noAutofit/>
        </a:bodyPr>
        <a:lstStyle/>
        <a:p>
          <a:pPr marL="0" lvl="0" indent="0" algn="l" defTabSz="622300">
            <a:lnSpc>
              <a:spcPct val="90000"/>
            </a:lnSpc>
            <a:spcBef>
              <a:spcPct val="0"/>
            </a:spcBef>
            <a:spcAft>
              <a:spcPct val="35000"/>
            </a:spcAft>
            <a:buNone/>
          </a:pPr>
          <a:endParaRPr lang="en-US" sz="1400" kern="1200"/>
        </a:p>
      </dsp:txBody>
      <dsp:txXfrm>
        <a:off x="3572" y="2299567"/>
        <a:ext cx="2834287" cy="2380801"/>
      </dsp:txXfrm>
    </dsp:sp>
    <dsp:sp modelId="{8FCDF6A0-7291-4234-A76C-B073E1F1618D}">
      <dsp:nvSpPr>
        <dsp:cNvPr id="0" name=""/>
        <dsp:cNvSpPr/>
      </dsp:nvSpPr>
      <dsp:spPr>
        <a:xfrm>
          <a:off x="871620" y="830287"/>
          <a:ext cx="1190400" cy="1190400"/>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808" tIns="12700" rIns="92808"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045950" y="1004617"/>
        <a:ext cx="841740" cy="841740"/>
      </dsp:txXfrm>
    </dsp:sp>
    <dsp:sp modelId="{1D78B8A9-DA00-4629-9D0F-3E4E83594DD2}">
      <dsp:nvSpPr>
        <dsp:cNvPr id="0" name=""/>
        <dsp:cNvSpPr/>
      </dsp:nvSpPr>
      <dsp:spPr>
        <a:xfrm>
          <a:off x="3572" y="4759657"/>
          <a:ext cx="2834287"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367BE6-E4A9-4F15-A9E9-18306B1DF6B5}">
      <dsp:nvSpPr>
        <dsp:cNvPr id="0" name=""/>
        <dsp:cNvSpPr/>
      </dsp:nvSpPr>
      <dsp:spPr>
        <a:xfrm>
          <a:off x="3121289" y="791726"/>
          <a:ext cx="2834287" cy="396800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972" tIns="330200" rIns="220972" bIns="330200" numCol="1" spcCol="1270" anchor="t" anchorCtr="0">
          <a:noAutofit/>
        </a:bodyPr>
        <a:lstStyle/>
        <a:p>
          <a:pPr marL="0" lvl="0" indent="0" algn="l" defTabSz="488950">
            <a:lnSpc>
              <a:spcPct val="90000"/>
            </a:lnSpc>
            <a:spcBef>
              <a:spcPct val="0"/>
            </a:spcBef>
            <a:spcAft>
              <a:spcPct val="35000"/>
            </a:spcAft>
            <a:buNone/>
          </a:pPr>
          <a:r>
            <a:rPr lang="en-US" sz="1100" kern="1200"/>
            <a:t> </a:t>
          </a:r>
        </a:p>
      </dsp:txBody>
      <dsp:txXfrm>
        <a:off x="3121289" y="2299567"/>
        <a:ext cx="2834287" cy="2380801"/>
      </dsp:txXfrm>
    </dsp:sp>
    <dsp:sp modelId="{F785E0F6-FCC0-4D98-A5F9-B6498C2B016F}">
      <dsp:nvSpPr>
        <dsp:cNvPr id="0" name=""/>
        <dsp:cNvSpPr/>
      </dsp:nvSpPr>
      <dsp:spPr>
        <a:xfrm>
          <a:off x="3973968" y="830287"/>
          <a:ext cx="1190400" cy="1190400"/>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808" tIns="12700" rIns="92808"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148298" y="1004617"/>
        <a:ext cx="841740" cy="841740"/>
      </dsp:txXfrm>
    </dsp:sp>
    <dsp:sp modelId="{9C14B54B-7A5D-4EC5-A45D-ED0DAA8A3501}">
      <dsp:nvSpPr>
        <dsp:cNvPr id="0" name=""/>
        <dsp:cNvSpPr/>
      </dsp:nvSpPr>
      <dsp:spPr>
        <a:xfrm>
          <a:off x="3121289" y="4759657"/>
          <a:ext cx="2834287"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B55F23-642E-4948-BCB6-515A994FF26E}">
      <dsp:nvSpPr>
        <dsp:cNvPr id="0" name=""/>
        <dsp:cNvSpPr/>
      </dsp:nvSpPr>
      <dsp:spPr>
        <a:xfrm>
          <a:off x="6254367" y="791726"/>
          <a:ext cx="2834287" cy="396800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972" tIns="330200" rIns="220972" bIns="330200" numCol="1" spcCol="1270" anchor="t" anchorCtr="0">
          <a:noAutofit/>
        </a:bodyPr>
        <a:lstStyle/>
        <a:p>
          <a:pPr marL="0" lvl="0" indent="0" algn="l" defTabSz="622300">
            <a:lnSpc>
              <a:spcPct val="90000"/>
            </a:lnSpc>
            <a:spcBef>
              <a:spcPct val="0"/>
            </a:spcBef>
            <a:spcAft>
              <a:spcPct val="35000"/>
            </a:spcAft>
            <a:buNone/>
          </a:pPr>
          <a:endParaRPr lang="en-US" sz="1400" kern="1200"/>
        </a:p>
      </dsp:txBody>
      <dsp:txXfrm>
        <a:off x="6254367" y="2299567"/>
        <a:ext cx="2834287" cy="2380801"/>
      </dsp:txXfrm>
    </dsp:sp>
    <dsp:sp modelId="{86043E31-C9B6-4CA6-8E12-48D94929440F}">
      <dsp:nvSpPr>
        <dsp:cNvPr id="0" name=""/>
        <dsp:cNvSpPr/>
      </dsp:nvSpPr>
      <dsp:spPr>
        <a:xfrm>
          <a:off x="7060948" y="819693"/>
          <a:ext cx="1190400" cy="1190400"/>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808" tIns="12700" rIns="92808"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7235278" y="994023"/>
        <a:ext cx="841740" cy="841740"/>
      </dsp:txXfrm>
    </dsp:sp>
    <dsp:sp modelId="{DBCC5680-DEC4-4ABB-A974-562FE4F3F1A5}">
      <dsp:nvSpPr>
        <dsp:cNvPr id="0" name=""/>
        <dsp:cNvSpPr/>
      </dsp:nvSpPr>
      <dsp:spPr>
        <a:xfrm>
          <a:off x="6239005" y="4759657"/>
          <a:ext cx="2834287"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5BFD8-8E9C-478D-8297-1429962FB022}">
      <dsp:nvSpPr>
        <dsp:cNvPr id="0" name=""/>
        <dsp:cNvSpPr/>
      </dsp:nvSpPr>
      <dsp:spPr>
        <a:xfrm>
          <a:off x="9356721" y="791726"/>
          <a:ext cx="2834287" cy="396800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972" tIns="330200" rIns="220972" bIns="330200" numCol="1" spcCol="1270" anchor="t" anchorCtr="0">
          <a:noAutofit/>
        </a:bodyPr>
        <a:lstStyle/>
        <a:p>
          <a:pPr marL="0" lvl="0" indent="0" algn="l" defTabSz="1155700">
            <a:lnSpc>
              <a:spcPct val="90000"/>
            </a:lnSpc>
            <a:spcBef>
              <a:spcPct val="0"/>
            </a:spcBef>
            <a:spcAft>
              <a:spcPct val="35000"/>
            </a:spcAft>
            <a:buNone/>
          </a:pPr>
          <a:endParaRPr lang="en-US" sz="2600" kern="1200"/>
        </a:p>
      </dsp:txBody>
      <dsp:txXfrm>
        <a:off x="9356721" y="2299567"/>
        <a:ext cx="2834287" cy="2380801"/>
      </dsp:txXfrm>
    </dsp:sp>
    <dsp:sp modelId="{CCF84D1B-AAE8-4947-BADC-C7A287F7C392}">
      <dsp:nvSpPr>
        <dsp:cNvPr id="0" name=""/>
        <dsp:cNvSpPr/>
      </dsp:nvSpPr>
      <dsp:spPr>
        <a:xfrm>
          <a:off x="10117192" y="830287"/>
          <a:ext cx="1190400" cy="1190400"/>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808" tIns="12700" rIns="92808"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10291522" y="1004617"/>
        <a:ext cx="841740" cy="841740"/>
      </dsp:txXfrm>
    </dsp:sp>
    <dsp:sp modelId="{4F8A206A-0447-4579-85CA-290065438E99}">
      <dsp:nvSpPr>
        <dsp:cNvPr id="0" name=""/>
        <dsp:cNvSpPr/>
      </dsp:nvSpPr>
      <dsp:spPr>
        <a:xfrm>
          <a:off x="9356721" y="4759657"/>
          <a:ext cx="2834287"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7B5F2E-F7CE-4484-8D59-F8986C097523}">
      <dsp:nvSpPr>
        <dsp:cNvPr id="0" name=""/>
        <dsp:cNvSpPr/>
      </dsp:nvSpPr>
      <dsp:spPr>
        <a:xfrm>
          <a:off x="1213963" y="1027085"/>
          <a:ext cx="1518490" cy="1518490"/>
        </a:xfrm>
        <a:prstGeom prst="rect">
          <a:avLst/>
        </a:prstGeom>
        <a:blipFill rotWithShape="1">
          <a:blip xmlns:r="http://schemas.openxmlformats.org/officeDocument/2006/relationships" r:embed="rId1"/>
          <a:srcRect/>
          <a:stretch>
            <a:fillRect l="-10000" r="-10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0BCE41-50A8-4A9C-A01F-ED66825D9C9E}">
      <dsp:nvSpPr>
        <dsp:cNvPr id="0" name=""/>
        <dsp:cNvSpPr/>
      </dsp:nvSpPr>
      <dsp:spPr>
        <a:xfrm>
          <a:off x="285996" y="2992790"/>
          <a:ext cx="3374424"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a:t>Minor Harm </a:t>
          </a:r>
        </a:p>
      </dsp:txBody>
      <dsp:txXfrm>
        <a:off x="285996" y="2992790"/>
        <a:ext cx="3374424" cy="1012500"/>
      </dsp:txXfrm>
    </dsp:sp>
    <dsp:sp modelId="{565C8A3C-0517-45DD-B698-3BE502F68814}">
      <dsp:nvSpPr>
        <dsp:cNvPr id="0" name=""/>
        <dsp:cNvSpPr/>
      </dsp:nvSpPr>
      <dsp:spPr>
        <a:xfrm>
          <a:off x="5178912" y="1027085"/>
          <a:ext cx="1518490" cy="1518490"/>
        </a:xfrm>
        <a:prstGeom prst="rect">
          <a:avLst/>
        </a:prstGeom>
        <a:blipFill rotWithShape="1">
          <a:blip xmlns:r="http://schemas.openxmlformats.org/officeDocument/2006/relationships" r:embed="rId2"/>
          <a:srcRect/>
          <a:stretch>
            <a:fillRect l="-9000" r="-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BAEA6A-5759-4273-9620-A0A9F62AA261}">
      <dsp:nvSpPr>
        <dsp:cNvPr id="0" name=""/>
        <dsp:cNvSpPr/>
      </dsp:nvSpPr>
      <dsp:spPr>
        <a:xfrm>
          <a:off x="4250945" y="2992790"/>
          <a:ext cx="3374424"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a:t>More Than Minor Harm</a:t>
          </a:r>
        </a:p>
      </dsp:txBody>
      <dsp:txXfrm>
        <a:off x="4250945" y="2992790"/>
        <a:ext cx="3374424" cy="1012500"/>
      </dsp:txXfrm>
    </dsp:sp>
    <dsp:sp modelId="{3EE85C4A-41B6-4B2D-BF43-AA2A54F73A46}">
      <dsp:nvSpPr>
        <dsp:cNvPr id="0" name=""/>
        <dsp:cNvSpPr/>
      </dsp:nvSpPr>
      <dsp:spPr>
        <a:xfrm>
          <a:off x="9143860" y="1027085"/>
          <a:ext cx="1518490" cy="1518490"/>
        </a:xfrm>
        <a:prstGeom prst="rect">
          <a:avLst/>
        </a:prstGeom>
        <a:blipFill rotWithShape="1">
          <a:blip xmlns:r="http://schemas.openxmlformats.org/officeDocument/2006/relationships" r:embed="rId3"/>
          <a:srcRect/>
          <a:stretch>
            <a:fillRect l="-9000" r="-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01A5C4-A0A8-4D24-8A97-7CEC2DFFC829}">
      <dsp:nvSpPr>
        <dsp:cNvPr id="0" name=""/>
        <dsp:cNvSpPr/>
      </dsp:nvSpPr>
      <dsp:spPr>
        <a:xfrm>
          <a:off x="8215893" y="2992790"/>
          <a:ext cx="3374424"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a:t>Significant Harm </a:t>
          </a:r>
        </a:p>
      </dsp:txBody>
      <dsp:txXfrm>
        <a:off x="8215893" y="2992790"/>
        <a:ext cx="3374424" cy="1012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DD765-40E1-4FE5-B05F-E786E906C03F}">
      <dsp:nvSpPr>
        <dsp:cNvPr id="0" name=""/>
        <dsp:cNvSpPr/>
      </dsp:nvSpPr>
      <dsp:spPr>
        <a:xfrm>
          <a:off x="0" y="0"/>
          <a:ext cx="8097012" cy="783240"/>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bg1"/>
              </a:solidFill>
            </a:rPr>
            <a:t>Corrections Request </a:t>
          </a:r>
        </a:p>
      </dsp:txBody>
      <dsp:txXfrm>
        <a:off x="22940" y="22940"/>
        <a:ext cx="7160195" cy="737360"/>
      </dsp:txXfrm>
    </dsp:sp>
    <dsp:sp modelId="{707DFDEC-986A-4FA7-857D-0C3AFA969B0E}">
      <dsp:nvSpPr>
        <dsp:cNvPr id="0" name=""/>
        <dsp:cNvSpPr/>
      </dsp:nvSpPr>
      <dsp:spPr>
        <a:xfrm>
          <a:off x="604647" y="892024"/>
          <a:ext cx="8097012" cy="783240"/>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bg1"/>
              </a:solidFill>
            </a:rPr>
            <a:t>Notice to Comply</a:t>
          </a:r>
        </a:p>
      </dsp:txBody>
      <dsp:txXfrm>
        <a:off x="627587" y="914964"/>
        <a:ext cx="6937378" cy="737360"/>
      </dsp:txXfrm>
    </dsp:sp>
    <dsp:sp modelId="{1EB2E163-E48B-49B4-8DBF-7E44E4716A88}">
      <dsp:nvSpPr>
        <dsp:cNvPr id="0" name=""/>
        <dsp:cNvSpPr/>
      </dsp:nvSpPr>
      <dsp:spPr>
        <a:xfrm>
          <a:off x="1209293" y="1784048"/>
          <a:ext cx="8097012" cy="78324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bg1"/>
              </a:solidFill>
            </a:rPr>
            <a:t>Stop Work Order</a:t>
          </a:r>
        </a:p>
      </dsp:txBody>
      <dsp:txXfrm>
        <a:off x="1232233" y="1806988"/>
        <a:ext cx="6937378" cy="737360"/>
      </dsp:txXfrm>
    </dsp:sp>
    <dsp:sp modelId="{86883CDE-D4EE-42BE-89EB-6D471874D197}">
      <dsp:nvSpPr>
        <dsp:cNvPr id="0" name=""/>
        <dsp:cNvSpPr/>
      </dsp:nvSpPr>
      <dsp:spPr>
        <a:xfrm>
          <a:off x="1813940" y="2676072"/>
          <a:ext cx="8097012" cy="78324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bg1"/>
              </a:solidFill>
            </a:rPr>
            <a:t>Notice of Penalty</a:t>
          </a:r>
        </a:p>
      </dsp:txBody>
      <dsp:txXfrm>
        <a:off x="1836880" y="2699012"/>
        <a:ext cx="6937378" cy="737360"/>
      </dsp:txXfrm>
    </dsp:sp>
    <dsp:sp modelId="{9B76AA84-778D-4846-8D95-530F4DDCC8F9}">
      <dsp:nvSpPr>
        <dsp:cNvPr id="0" name=""/>
        <dsp:cNvSpPr/>
      </dsp:nvSpPr>
      <dsp:spPr>
        <a:xfrm>
          <a:off x="2418587" y="3568097"/>
          <a:ext cx="8097012" cy="78324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bg1"/>
              </a:solidFill>
            </a:rPr>
            <a:t>Notice of Intent to Disprove HPA Application</a:t>
          </a:r>
        </a:p>
      </dsp:txBody>
      <dsp:txXfrm>
        <a:off x="2441527" y="3591037"/>
        <a:ext cx="6937378" cy="737360"/>
      </dsp:txXfrm>
    </dsp:sp>
    <dsp:sp modelId="{98A05C38-7EBC-4954-B0D4-CC21F992D145}">
      <dsp:nvSpPr>
        <dsp:cNvPr id="0" name=""/>
        <dsp:cNvSpPr/>
      </dsp:nvSpPr>
      <dsp:spPr>
        <a:xfrm>
          <a:off x="7587905" y="572200"/>
          <a:ext cx="509106" cy="509106"/>
        </a:xfrm>
        <a:prstGeom prst="downArrow">
          <a:avLst>
            <a:gd name="adj1" fmla="val 55000"/>
            <a:gd name="adj2" fmla="val 45000"/>
          </a:avLst>
        </a:prstGeom>
        <a:solidFill>
          <a:schemeClr val="accent3">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702454" y="572200"/>
        <a:ext cx="280008" cy="383102"/>
      </dsp:txXfrm>
    </dsp:sp>
    <dsp:sp modelId="{EDCDF575-963D-4C67-9F2F-F23C60EEE2E3}">
      <dsp:nvSpPr>
        <dsp:cNvPr id="0" name=""/>
        <dsp:cNvSpPr/>
      </dsp:nvSpPr>
      <dsp:spPr>
        <a:xfrm>
          <a:off x="8192552" y="1464225"/>
          <a:ext cx="509106" cy="509106"/>
        </a:xfrm>
        <a:prstGeom prst="downArrow">
          <a:avLst>
            <a:gd name="adj1" fmla="val 55000"/>
            <a:gd name="adj2" fmla="val 45000"/>
          </a:avLst>
        </a:prstGeom>
        <a:solidFill>
          <a:schemeClr val="accent3">
            <a:alpha val="9000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307101" y="1464225"/>
        <a:ext cx="280008" cy="383102"/>
      </dsp:txXfrm>
    </dsp:sp>
    <dsp:sp modelId="{D5498FEE-DF36-4D1F-B968-D9BE1B2D8A8B}">
      <dsp:nvSpPr>
        <dsp:cNvPr id="0" name=""/>
        <dsp:cNvSpPr/>
      </dsp:nvSpPr>
      <dsp:spPr>
        <a:xfrm>
          <a:off x="8797199" y="2343195"/>
          <a:ext cx="509106" cy="509106"/>
        </a:xfrm>
        <a:prstGeom prst="downArrow">
          <a:avLst>
            <a:gd name="adj1" fmla="val 55000"/>
            <a:gd name="adj2" fmla="val 45000"/>
          </a:avLst>
        </a:prstGeom>
        <a:solidFill>
          <a:schemeClr val="accent3">
            <a:alpha val="9000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911748" y="2343195"/>
        <a:ext cx="280008" cy="383102"/>
      </dsp:txXfrm>
    </dsp:sp>
    <dsp:sp modelId="{18E2E3FF-C6C9-4B3B-A193-482BBD6E10DB}">
      <dsp:nvSpPr>
        <dsp:cNvPr id="0" name=""/>
        <dsp:cNvSpPr/>
      </dsp:nvSpPr>
      <dsp:spPr>
        <a:xfrm>
          <a:off x="9401846" y="3243922"/>
          <a:ext cx="509106" cy="509106"/>
        </a:xfrm>
        <a:prstGeom prst="downArrow">
          <a:avLst>
            <a:gd name="adj1" fmla="val 55000"/>
            <a:gd name="adj2" fmla="val 45000"/>
          </a:avLst>
        </a:prstGeom>
        <a:solidFill>
          <a:schemeClr val="accent3">
            <a:alpha val="9000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516395" y="3243922"/>
        <a:ext cx="280008" cy="38310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B7045-A0A7-4649-B8F0-35C338678DAA}"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B7486C-9F36-47FC-8583-9DD6D941222F}" type="slidenum">
              <a:rPr lang="en-US" smtClean="0"/>
              <a:t>‹#›</a:t>
            </a:fld>
            <a:endParaRPr lang="en-US"/>
          </a:p>
        </p:txBody>
      </p:sp>
    </p:spTree>
    <p:extLst>
      <p:ext uri="{BB962C8B-B14F-4D97-AF65-F5344CB8AC3E}">
        <p14:creationId xmlns:p14="http://schemas.microsoft.com/office/powerpoint/2010/main" val="1175161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077C2-2164-4BED-85A1-B32B5495BB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effectLst/>
                <a:latin typeface="-apple-system"/>
              </a:rPr>
              <a:t>“Minor Harm” – A direct or indirect act that creates the likelihood of injury to fish life by disrupting normal behavior patterns, which includes but are is not limited to spawning, rearing and/or migration behaviors or habitats. The act does not result in mortality of fish life or more than short-term degradation of fish habitat  </a:t>
            </a:r>
          </a:p>
          <a:p>
            <a:pPr marL="0" indent="0">
              <a:buFont typeface="Arial" panose="020B0604020202020204" pitchFamily="34" charset="0"/>
              <a:buNone/>
            </a:pPr>
            <a:endParaRPr lang="en-US">
              <a:effectLst/>
              <a:latin typeface="-apple-system"/>
            </a:endParaRPr>
          </a:p>
          <a:p>
            <a:pPr marL="171450" indent="-171450">
              <a:buFont typeface="Arial" panose="020B0604020202020204" pitchFamily="34" charset="0"/>
              <a:buChar char="•"/>
            </a:pPr>
            <a:r>
              <a:rPr lang="en-US">
                <a:effectLst/>
                <a:latin typeface="-apple-system"/>
              </a:rPr>
              <a:t>“More than Minor Harm” – A direct or indirect act that results in injury to fish life, mortality of individual fish, or disruption of normal behavior patterns, which includes but is not limited to spawning, rearing and/or migration behaviors or habitats. The act results in more than short-term degradation of fish habitat.  </a:t>
            </a:r>
          </a:p>
          <a:p>
            <a:pPr marL="0" indent="0">
              <a:buFont typeface="Arial" panose="020B0604020202020204" pitchFamily="34" charset="0"/>
              <a:buNone/>
            </a:pPr>
            <a:endParaRPr lang="en-US">
              <a:effectLst/>
              <a:latin typeface="-apple-system"/>
            </a:endParaRPr>
          </a:p>
          <a:p>
            <a:pPr marL="171450" indent="-171450">
              <a:buFont typeface="Arial" panose="020B0604020202020204" pitchFamily="34" charset="0"/>
              <a:buChar char="•"/>
            </a:pPr>
            <a:r>
              <a:rPr lang="en-US">
                <a:effectLst/>
                <a:latin typeface="-apple-system"/>
              </a:rPr>
              <a:t>“Significant Harm” – A direct or indirect act that results in the injury or mortality of multiple fishes, which includes but is not limited to fish life or life histories; spawning, rearing, or migration behaviors or habitats; and/or loss of productivity. The act may result in short or long-term degradation of fish habitat.   </a:t>
            </a:r>
          </a:p>
          <a:p>
            <a:r>
              <a:rPr lang="en-US">
                <a:effectLst/>
                <a:latin typeface="-apple-system"/>
              </a:rPr>
              <a:t> </a:t>
            </a:r>
            <a:endParaRPr lang="en-US"/>
          </a:p>
          <a:p>
            <a:endParaRPr lang="en-US"/>
          </a:p>
        </p:txBody>
      </p:sp>
      <p:sp>
        <p:nvSpPr>
          <p:cNvPr id="4" name="Slide Number Placeholder 3"/>
          <p:cNvSpPr>
            <a:spLocks noGrp="1"/>
          </p:cNvSpPr>
          <p:nvPr>
            <p:ph type="sldNum" sz="quarter" idx="5"/>
          </p:nvPr>
        </p:nvSpPr>
        <p:spPr/>
        <p:txBody>
          <a:bodyPr/>
          <a:lstStyle/>
          <a:p>
            <a:fld id="{03B7486C-9F36-47FC-8583-9DD6D941222F}" type="slidenum">
              <a:rPr lang="en-US" smtClean="0"/>
              <a:t>12</a:t>
            </a:fld>
            <a:endParaRPr lang="en-US"/>
          </a:p>
        </p:txBody>
      </p:sp>
    </p:spTree>
    <p:extLst>
      <p:ext uri="{BB962C8B-B14F-4D97-AF65-F5344CB8AC3E}">
        <p14:creationId xmlns:p14="http://schemas.microsoft.com/office/powerpoint/2010/main" val="1835388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effectLst/>
                <a:latin typeface="-apple-system"/>
              </a:rPr>
              <a:t>A CR is used to request corrective actions necessary to prevent or repair damage causing minor harm to fish life. (most frequently used, informal action)</a:t>
            </a:r>
          </a:p>
          <a:p>
            <a:pPr marL="171450" indent="-171450">
              <a:buFont typeface="Arial" panose="020B0604020202020204" pitchFamily="34" charset="0"/>
              <a:buChar char="•"/>
            </a:pPr>
            <a:endParaRPr lang="en-US">
              <a:effectLst/>
              <a:latin typeface="-apple-system"/>
            </a:endParaRPr>
          </a:p>
          <a:p>
            <a:pPr marL="171450" indent="-171450">
              <a:buFont typeface="Arial" panose="020B0604020202020204" pitchFamily="34" charset="0"/>
              <a:buChar char="•"/>
            </a:pPr>
            <a:r>
              <a:rPr lang="en-US">
                <a:effectLst/>
                <a:latin typeface="-apple-system"/>
              </a:rPr>
              <a:t>A NTC is used when a violation has occurred and a SWO is unnecessary but there is still a need for corrective action to prevent or repair damage to and/or compensate for more than minor harm fish life.</a:t>
            </a:r>
          </a:p>
          <a:p>
            <a:pPr marL="0" indent="0">
              <a:buFont typeface="Arial" panose="020B0604020202020204" pitchFamily="34" charset="0"/>
              <a:buNone/>
            </a:pPr>
            <a:endParaRPr lang="en-US">
              <a:effectLst/>
              <a:latin typeface="-apple-system"/>
            </a:endParaRPr>
          </a:p>
          <a:p>
            <a:pPr marL="171450" indent="-171450">
              <a:buFont typeface="Arial" panose="020B0604020202020204" pitchFamily="34" charset="0"/>
              <a:buChar char="•"/>
            </a:pPr>
            <a:r>
              <a:rPr lang="en-US">
                <a:effectLst/>
                <a:latin typeface="-apple-system"/>
              </a:rPr>
              <a:t>SWO are used after the hydraulic project has started and there is a violation is occurring that may cause significant harm to fish life; and immediate action is necessary to prevent continuing or to avoid more than minor harm to fish life. </a:t>
            </a:r>
          </a:p>
          <a:p>
            <a:pPr marL="0" indent="0">
              <a:buFont typeface="Arial" panose="020B0604020202020204" pitchFamily="34" charset="0"/>
              <a:buNone/>
            </a:pPr>
            <a:endParaRPr lang="en-US">
              <a:effectLst/>
              <a:latin typeface="-apple-system"/>
            </a:endParaRPr>
          </a:p>
          <a:p>
            <a:pPr marL="171450" indent="-171450">
              <a:buFont typeface="Arial" panose="020B0604020202020204" pitchFamily="34" charset="0"/>
              <a:buChar char="•"/>
            </a:pPr>
            <a:r>
              <a:rPr lang="en-US">
                <a:effectLst/>
                <a:latin typeface="-apple-system"/>
              </a:rPr>
              <a:t>Civil penalties may be imposed if a person fails to complete the actions recommended in a Correction Request (CR); or required in a Notice to Comply (NTC) or Stop Work Oder (SWO). The department may also issue a civil penalty without first issuing a CR, NTC or SWO if a violator has had a Hydraulic Project Approval (HPA) enforcement action in the past five years; the violation has a probability of causing more than minor harm to fish life; or the violator is conducting or has conducted a hydraulic project without a Hydraulic Project Approval (HPA). </a:t>
            </a:r>
          </a:p>
          <a:p>
            <a:pPr marL="0" indent="0">
              <a:buFont typeface="Arial" panose="020B0604020202020204" pitchFamily="34" charset="0"/>
              <a:buNone/>
            </a:pPr>
            <a:endParaRPr lang="en-US">
              <a:effectLst/>
              <a:latin typeface="-apple-system"/>
            </a:endParaRPr>
          </a:p>
          <a:p>
            <a:pPr marL="171450" indent="-171450">
              <a:buFont typeface="Arial" panose="020B0604020202020204" pitchFamily="34" charset="0"/>
              <a:buChar char="•"/>
            </a:pPr>
            <a:r>
              <a:rPr lang="en-US">
                <a:effectLst/>
                <a:latin typeface="-apple-system"/>
              </a:rPr>
              <a:t>The department can issue a Notice of Intent to Disapprove an HPA application when a civil penalty is overdue or the terms of a NTC or SWO are violated. The disapproval period lasts for up to one year or until the violator comes into compliance, whichever is longer.</a:t>
            </a:r>
          </a:p>
        </p:txBody>
      </p:sp>
      <p:sp>
        <p:nvSpPr>
          <p:cNvPr id="4" name="Slide Number Placeholder 3"/>
          <p:cNvSpPr>
            <a:spLocks noGrp="1"/>
          </p:cNvSpPr>
          <p:nvPr>
            <p:ph type="sldNum" sz="quarter" idx="5"/>
          </p:nvPr>
        </p:nvSpPr>
        <p:spPr/>
        <p:txBody>
          <a:bodyPr/>
          <a:lstStyle/>
          <a:p>
            <a:fld id="{03B7486C-9F36-47FC-8583-9DD6D941222F}" type="slidenum">
              <a:rPr lang="en-US" smtClean="0"/>
              <a:t>13</a:t>
            </a:fld>
            <a:endParaRPr lang="en-US"/>
          </a:p>
        </p:txBody>
      </p:sp>
    </p:spTree>
    <p:extLst>
      <p:ext uri="{BB962C8B-B14F-4D97-AF65-F5344CB8AC3E}">
        <p14:creationId xmlns:p14="http://schemas.microsoft.com/office/powerpoint/2010/main" val="3941801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B7486C-9F36-47FC-8583-9DD6D941222F}" type="slidenum">
              <a:rPr lang="en-US" smtClean="0"/>
              <a:t>14</a:t>
            </a:fld>
            <a:endParaRPr lang="en-US"/>
          </a:p>
        </p:txBody>
      </p:sp>
    </p:spTree>
    <p:extLst>
      <p:ext uri="{BB962C8B-B14F-4D97-AF65-F5344CB8AC3E}">
        <p14:creationId xmlns:p14="http://schemas.microsoft.com/office/powerpoint/2010/main" val="30599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16D0F1-2D11-4021-8C71-4E10D45A93C9}" type="slidenum">
              <a:rPr lang="en-US" smtClean="0"/>
              <a:pPr/>
              <a:t>2</a:t>
            </a:fld>
            <a:endParaRPr lang="en-US"/>
          </a:p>
        </p:txBody>
      </p:sp>
    </p:spTree>
    <p:extLst>
      <p:ext uri="{BB962C8B-B14F-4D97-AF65-F5344CB8AC3E}">
        <p14:creationId xmlns:p14="http://schemas.microsoft.com/office/powerpoint/2010/main" val="3894544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mn-lt"/>
                <a:ea typeface="+mn-ea"/>
                <a:cs typeface="+mn-cs"/>
              </a:rPr>
              <a:t>DFW expertise assists project proponents</a:t>
            </a:r>
            <a:r>
              <a:rPr kumimoji="0" lang="en-US" sz="1200" b="0" i="0" u="none" strike="noStrike" kern="1200" cap="none" spc="0" normalizeH="0" baseline="0" noProof="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Considering natural processes and therefore improving the projects success over time while minimizing damages to public and private infra-structure.  </a:t>
            </a:r>
          </a:p>
          <a:p>
            <a:pPr marL="0" marR="0" lvl="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Good project design has been shown to significantly reduce the maintenance and repair costs over the life of the project. </a:t>
            </a:r>
          </a:p>
          <a:p>
            <a:pPr marL="0" marR="0" lvl="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Properly designed structures also minimize impacts to upstream and downstream properties which can assist in avoiding neighbor conflicts or legal disputes.  </a:t>
            </a:r>
          </a:p>
          <a:p>
            <a:pPr marL="0" marR="0" lvl="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In some cases we are able to show an applicant a different approach that avoids the need for the HPA altogether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We are the only agency that is “on-the-ground” during emergencies helping people to respond promptly to their needs.  </a:t>
            </a:r>
          </a:p>
          <a:p>
            <a:endParaRPr lang="en-US"/>
          </a:p>
        </p:txBody>
      </p:sp>
      <p:sp>
        <p:nvSpPr>
          <p:cNvPr id="4" name="Slide Number Placeholder 3"/>
          <p:cNvSpPr>
            <a:spLocks noGrp="1"/>
          </p:cNvSpPr>
          <p:nvPr>
            <p:ph type="sldNum" sz="quarter" idx="10"/>
          </p:nvPr>
        </p:nvSpPr>
        <p:spPr/>
        <p:txBody>
          <a:bodyPr/>
          <a:lstStyle/>
          <a:p>
            <a:fld id="{A916D0F1-2D11-4021-8C71-4E10D45A93C9}" type="slidenum">
              <a:rPr lang="en-US" smtClean="0"/>
              <a:pPr/>
              <a:t>3</a:t>
            </a:fld>
            <a:endParaRPr lang="en-US"/>
          </a:p>
        </p:txBody>
      </p:sp>
    </p:spTree>
    <p:extLst>
      <p:ext uri="{BB962C8B-B14F-4D97-AF65-F5344CB8AC3E}">
        <p14:creationId xmlns:p14="http://schemas.microsoft.com/office/powerpoint/2010/main" val="969569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mn-lt"/>
                <a:ea typeface="+mn-ea"/>
                <a:cs typeface="+mn-cs"/>
              </a:rPr>
              <a:t>DFW expertise assists project proponents</a:t>
            </a:r>
            <a:r>
              <a:rPr kumimoji="0" lang="en-US" sz="1200" b="0" i="0" u="none" strike="noStrike" kern="1200" cap="none" spc="0" normalizeH="0" baseline="0" noProof="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Considering natural processes and therefore improving the projects success over time while minimizing damages to public and private infra-structure.  </a:t>
            </a:r>
          </a:p>
          <a:p>
            <a:pPr marL="0" marR="0" lvl="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Good project design has been shown to significantly reduce the maintenance and repair costs over the life of the project. </a:t>
            </a:r>
          </a:p>
          <a:p>
            <a:pPr marL="0" marR="0" lvl="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Properly designed structures also minimize impacts to upstream and downstream properties which can assist in avoiding neighbor conflicts or legal disputes.  </a:t>
            </a:r>
          </a:p>
          <a:p>
            <a:pPr marL="0" marR="0" lvl="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In some cases we are able to show an applicant a different approach that avoids the need for the HPA altogether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We are the only agency that is “on-the-ground” during emergencies helping people to respond promptly to their needs.  </a:t>
            </a:r>
          </a:p>
          <a:p>
            <a:endParaRPr lang="en-US"/>
          </a:p>
        </p:txBody>
      </p:sp>
      <p:sp>
        <p:nvSpPr>
          <p:cNvPr id="4" name="Slide Number Placeholder 3"/>
          <p:cNvSpPr>
            <a:spLocks noGrp="1"/>
          </p:cNvSpPr>
          <p:nvPr>
            <p:ph type="sldNum" sz="quarter" idx="10"/>
          </p:nvPr>
        </p:nvSpPr>
        <p:spPr/>
        <p:txBody>
          <a:bodyPr/>
          <a:lstStyle/>
          <a:p>
            <a:fld id="{A916D0F1-2D11-4021-8C71-4E10D45A93C9}" type="slidenum">
              <a:rPr lang="en-US" smtClean="0"/>
              <a:pPr/>
              <a:t>4</a:t>
            </a:fld>
            <a:endParaRPr lang="en-US"/>
          </a:p>
        </p:txBody>
      </p:sp>
    </p:spTree>
    <p:extLst>
      <p:ext uri="{BB962C8B-B14F-4D97-AF65-F5344CB8AC3E}">
        <p14:creationId xmlns:p14="http://schemas.microsoft.com/office/powerpoint/2010/main" val="3894544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t>The Hydraulic Project Approval or HPA is the permit the department issues to authorize work in or near water.  The HPA has provisions the permittee must follow when constructing their project.  </a:t>
            </a:r>
          </a:p>
          <a:p>
            <a:pPr>
              <a:spcBef>
                <a:spcPct val="0"/>
              </a:spcBef>
            </a:pPr>
            <a:endParaRPr lang="en-US"/>
          </a:p>
          <a:p>
            <a:pPr>
              <a:spcBef>
                <a:spcPct val="0"/>
              </a:spcBef>
            </a:pPr>
            <a:r>
              <a:rPr lang="en-US"/>
              <a:t>Area habitat biologists processes about 4,000 HPA applications each year. </a:t>
            </a:r>
          </a:p>
          <a:p>
            <a:pPr>
              <a:spcBef>
                <a:spcPct val="0"/>
              </a:spcBef>
            </a:pPr>
            <a:endParaRPr lang="en-US"/>
          </a:p>
          <a:p>
            <a:pPr>
              <a:spcBef>
                <a:spcPct val="0"/>
              </a:spcBef>
            </a:pPr>
            <a:r>
              <a:rPr lang="en-US"/>
              <a:t>HPAs are issued, conditioned or denied solely for the protection of fish and their habitat.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6D0F1-2D11-4021-8C71-4E10D45A93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010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Joint Aquatic Resources Project Application </a:t>
            </a:r>
          </a:p>
          <a:p>
            <a:r>
              <a:rPr lang="en-US"/>
              <a:t>SEPA Determination: Categorical exemption, DNS, MDNS, DS </a:t>
            </a:r>
          </a:p>
          <a:p>
            <a:pPr marL="171450" indent="-171450">
              <a:buFont typeface="Arial" panose="020B0604020202020204" pitchFamily="34" charset="0"/>
              <a:buChar char="•"/>
            </a:pPr>
            <a:r>
              <a:rPr lang="en-US"/>
              <a:t>Determination of non-significance, mitigated determination of non-significance, or determination of significance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6D0F1-2D11-4021-8C71-4E10D45A93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7917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6D0F1-2D11-4021-8C71-4E10D45A93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4020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6D0F1-2D11-4021-8C71-4E10D45A93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186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compliance can show up at any time to look for violations but will usually contact first) or report of an unpermitted project, compliance will do an investigation to determine level of fish harm</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**Investigation to see if it falls under the hydraulic code and if it harms fish life or habitat.***</a:t>
            </a:r>
          </a:p>
          <a:p>
            <a:endParaRPr lang="en-US"/>
          </a:p>
        </p:txBody>
      </p:sp>
      <p:sp>
        <p:nvSpPr>
          <p:cNvPr id="4" name="Slide Number Placeholder 3"/>
          <p:cNvSpPr>
            <a:spLocks noGrp="1"/>
          </p:cNvSpPr>
          <p:nvPr>
            <p:ph type="sldNum" sz="quarter" idx="5"/>
          </p:nvPr>
        </p:nvSpPr>
        <p:spPr/>
        <p:txBody>
          <a:bodyPr/>
          <a:lstStyle/>
          <a:p>
            <a:fld id="{E35EBEE2-ECF1-422E-B916-A7B7FD2B2343}" type="slidenum">
              <a:rPr lang="en-US" smtClean="0"/>
              <a:t>11</a:t>
            </a:fld>
            <a:endParaRPr lang="en-US"/>
          </a:p>
        </p:txBody>
      </p:sp>
    </p:spTree>
    <p:extLst>
      <p:ext uri="{BB962C8B-B14F-4D97-AF65-F5344CB8AC3E}">
        <p14:creationId xmlns:p14="http://schemas.microsoft.com/office/powerpoint/2010/main" val="4184896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4360-09F3-CE02-537B-5BA0A9A336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B6E728-BD8D-EA68-1969-8864B73F99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117469-C1CA-6CC4-44A7-ECC5F6E79763}"/>
              </a:ext>
            </a:extLst>
          </p:cNvPr>
          <p:cNvSpPr>
            <a:spLocks noGrp="1"/>
          </p:cNvSpPr>
          <p:nvPr>
            <p:ph type="dt" sz="half" idx="10"/>
          </p:nvPr>
        </p:nvSpPr>
        <p:spPr/>
        <p:txBody>
          <a:bodyPr/>
          <a:lstStyle/>
          <a:p>
            <a:fld id="{46F30116-D059-4D25-830F-40C08C8B7DBF}" type="datetimeFigureOut">
              <a:rPr lang="en-US" smtClean="0"/>
              <a:t>5/20/2025</a:t>
            </a:fld>
            <a:endParaRPr lang="en-US"/>
          </a:p>
        </p:txBody>
      </p:sp>
      <p:sp>
        <p:nvSpPr>
          <p:cNvPr id="5" name="Footer Placeholder 4">
            <a:extLst>
              <a:ext uri="{FF2B5EF4-FFF2-40B4-BE49-F238E27FC236}">
                <a16:creationId xmlns:a16="http://schemas.microsoft.com/office/drawing/2014/main" id="{7B415F5A-73DB-59DC-C46B-F8BC55911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6226B-BE18-90E7-B618-CDADC443A975}"/>
              </a:ext>
            </a:extLst>
          </p:cNvPr>
          <p:cNvSpPr>
            <a:spLocks noGrp="1"/>
          </p:cNvSpPr>
          <p:nvPr>
            <p:ph type="sldNum" sz="quarter" idx="12"/>
          </p:nvPr>
        </p:nvSpPr>
        <p:spPr/>
        <p:txBody>
          <a:bodyPr/>
          <a:lstStyle/>
          <a:p>
            <a:fld id="{51A69991-6B29-4A88-831D-68451FF96848}" type="slidenum">
              <a:rPr lang="en-US" smtClean="0"/>
              <a:t>‹#›</a:t>
            </a:fld>
            <a:endParaRPr lang="en-US"/>
          </a:p>
        </p:txBody>
      </p:sp>
    </p:spTree>
    <p:extLst>
      <p:ext uri="{BB962C8B-B14F-4D97-AF65-F5344CB8AC3E}">
        <p14:creationId xmlns:p14="http://schemas.microsoft.com/office/powerpoint/2010/main" val="1988370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AFA6A-BD8E-2EDB-E87B-491865254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9D3825-0075-D9FB-245C-D645272468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2F2BA-4C9A-F124-5968-58BAA0BAF128}"/>
              </a:ext>
            </a:extLst>
          </p:cNvPr>
          <p:cNvSpPr>
            <a:spLocks noGrp="1"/>
          </p:cNvSpPr>
          <p:nvPr>
            <p:ph type="dt" sz="half" idx="10"/>
          </p:nvPr>
        </p:nvSpPr>
        <p:spPr/>
        <p:txBody>
          <a:bodyPr/>
          <a:lstStyle/>
          <a:p>
            <a:fld id="{46F30116-D059-4D25-830F-40C08C8B7DBF}" type="datetimeFigureOut">
              <a:rPr lang="en-US" smtClean="0"/>
              <a:t>5/20/2025</a:t>
            </a:fld>
            <a:endParaRPr lang="en-US"/>
          </a:p>
        </p:txBody>
      </p:sp>
      <p:sp>
        <p:nvSpPr>
          <p:cNvPr id="5" name="Footer Placeholder 4">
            <a:extLst>
              <a:ext uri="{FF2B5EF4-FFF2-40B4-BE49-F238E27FC236}">
                <a16:creationId xmlns:a16="http://schemas.microsoft.com/office/drawing/2014/main" id="{D980A431-496D-ADB7-9EF4-AD3422E54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EFEE0-F729-D95B-B8E6-27C684FBEAA3}"/>
              </a:ext>
            </a:extLst>
          </p:cNvPr>
          <p:cNvSpPr>
            <a:spLocks noGrp="1"/>
          </p:cNvSpPr>
          <p:nvPr>
            <p:ph type="sldNum" sz="quarter" idx="12"/>
          </p:nvPr>
        </p:nvSpPr>
        <p:spPr/>
        <p:txBody>
          <a:bodyPr/>
          <a:lstStyle/>
          <a:p>
            <a:fld id="{51A69991-6B29-4A88-831D-68451FF96848}" type="slidenum">
              <a:rPr lang="en-US" smtClean="0"/>
              <a:t>‹#›</a:t>
            </a:fld>
            <a:endParaRPr lang="en-US"/>
          </a:p>
        </p:txBody>
      </p:sp>
    </p:spTree>
    <p:extLst>
      <p:ext uri="{BB962C8B-B14F-4D97-AF65-F5344CB8AC3E}">
        <p14:creationId xmlns:p14="http://schemas.microsoft.com/office/powerpoint/2010/main" val="4209035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5C8DB5-3162-5F51-0756-6C2EA31275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9F6B2D-4211-5CCC-2450-0F8D6D0D8D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1AE9F-9769-33B4-8E3F-C02BB5581218}"/>
              </a:ext>
            </a:extLst>
          </p:cNvPr>
          <p:cNvSpPr>
            <a:spLocks noGrp="1"/>
          </p:cNvSpPr>
          <p:nvPr>
            <p:ph type="dt" sz="half" idx="10"/>
          </p:nvPr>
        </p:nvSpPr>
        <p:spPr/>
        <p:txBody>
          <a:bodyPr/>
          <a:lstStyle/>
          <a:p>
            <a:fld id="{46F30116-D059-4D25-830F-40C08C8B7DBF}" type="datetimeFigureOut">
              <a:rPr lang="en-US" smtClean="0"/>
              <a:t>5/20/2025</a:t>
            </a:fld>
            <a:endParaRPr lang="en-US"/>
          </a:p>
        </p:txBody>
      </p:sp>
      <p:sp>
        <p:nvSpPr>
          <p:cNvPr id="5" name="Footer Placeholder 4">
            <a:extLst>
              <a:ext uri="{FF2B5EF4-FFF2-40B4-BE49-F238E27FC236}">
                <a16:creationId xmlns:a16="http://schemas.microsoft.com/office/drawing/2014/main" id="{D77CD213-D39A-65FA-44B2-40BD6DAC4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513099-A668-4C0A-ADBB-D25B85005A84}"/>
              </a:ext>
            </a:extLst>
          </p:cNvPr>
          <p:cNvSpPr>
            <a:spLocks noGrp="1"/>
          </p:cNvSpPr>
          <p:nvPr>
            <p:ph type="sldNum" sz="quarter" idx="12"/>
          </p:nvPr>
        </p:nvSpPr>
        <p:spPr/>
        <p:txBody>
          <a:bodyPr/>
          <a:lstStyle/>
          <a:p>
            <a:fld id="{51A69991-6B29-4A88-831D-68451FF96848}" type="slidenum">
              <a:rPr lang="en-US" smtClean="0"/>
              <a:t>‹#›</a:t>
            </a:fld>
            <a:endParaRPr lang="en-US"/>
          </a:p>
        </p:txBody>
      </p:sp>
    </p:spTree>
    <p:extLst>
      <p:ext uri="{BB962C8B-B14F-4D97-AF65-F5344CB8AC3E}">
        <p14:creationId xmlns:p14="http://schemas.microsoft.com/office/powerpoint/2010/main" val="1953920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FB266-A7C6-7BE9-400A-D4A2AC14F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ED9AA7-C92E-112E-C80C-96F52AD364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606C9-61D1-FBCB-2E41-46B4170BEE6B}"/>
              </a:ext>
            </a:extLst>
          </p:cNvPr>
          <p:cNvSpPr>
            <a:spLocks noGrp="1"/>
          </p:cNvSpPr>
          <p:nvPr>
            <p:ph type="dt" sz="half" idx="10"/>
          </p:nvPr>
        </p:nvSpPr>
        <p:spPr/>
        <p:txBody>
          <a:bodyPr/>
          <a:lstStyle/>
          <a:p>
            <a:fld id="{46F30116-D059-4D25-830F-40C08C8B7DBF}" type="datetimeFigureOut">
              <a:rPr lang="en-US" smtClean="0"/>
              <a:t>5/20/2025</a:t>
            </a:fld>
            <a:endParaRPr lang="en-US"/>
          </a:p>
        </p:txBody>
      </p:sp>
      <p:sp>
        <p:nvSpPr>
          <p:cNvPr id="5" name="Footer Placeholder 4">
            <a:extLst>
              <a:ext uri="{FF2B5EF4-FFF2-40B4-BE49-F238E27FC236}">
                <a16:creationId xmlns:a16="http://schemas.microsoft.com/office/drawing/2014/main" id="{5B2072BD-CBAD-EAC7-252B-0DCDBEE1D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E6BF7-0E00-454C-C1F1-7521800334C5}"/>
              </a:ext>
            </a:extLst>
          </p:cNvPr>
          <p:cNvSpPr>
            <a:spLocks noGrp="1"/>
          </p:cNvSpPr>
          <p:nvPr>
            <p:ph type="sldNum" sz="quarter" idx="12"/>
          </p:nvPr>
        </p:nvSpPr>
        <p:spPr/>
        <p:txBody>
          <a:bodyPr/>
          <a:lstStyle/>
          <a:p>
            <a:fld id="{51A69991-6B29-4A88-831D-68451FF96848}" type="slidenum">
              <a:rPr lang="en-US" smtClean="0"/>
              <a:t>‹#›</a:t>
            </a:fld>
            <a:endParaRPr lang="en-US"/>
          </a:p>
        </p:txBody>
      </p:sp>
    </p:spTree>
    <p:extLst>
      <p:ext uri="{BB962C8B-B14F-4D97-AF65-F5344CB8AC3E}">
        <p14:creationId xmlns:p14="http://schemas.microsoft.com/office/powerpoint/2010/main" val="707439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2C8E-68D6-0D62-99BA-AB2A949EA3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B69202-5607-E3D1-CF5A-0EDC73C527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AAE503-18BE-2101-A4C9-BD610D2A84AE}"/>
              </a:ext>
            </a:extLst>
          </p:cNvPr>
          <p:cNvSpPr>
            <a:spLocks noGrp="1"/>
          </p:cNvSpPr>
          <p:nvPr>
            <p:ph type="dt" sz="half" idx="10"/>
          </p:nvPr>
        </p:nvSpPr>
        <p:spPr/>
        <p:txBody>
          <a:bodyPr/>
          <a:lstStyle/>
          <a:p>
            <a:fld id="{46F30116-D059-4D25-830F-40C08C8B7DBF}" type="datetimeFigureOut">
              <a:rPr lang="en-US" smtClean="0"/>
              <a:t>5/20/2025</a:t>
            </a:fld>
            <a:endParaRPr lang="en-US"/>
          </a:p>
        </p:txBody>
      </p:sp>
      <p:sp>
        <p:nvSpPr>
          <p:cNvPr id="5" name="Footer Placeholder 4">
            <a:extLst>
              <a:ext uri="{FF2B5EF4-FFF2-40B4-BE49-F238E27FC236}">
                <a16:creationId xmlns:a16="http://schemas.microsoft.com/office/drawing/2014/main" id="{8FA21D46-6CB0-D8B0-91DE-E79F9F065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C4D97-EC86-4FE5-7665-F4190197E245}"/>
              </a:ext>
            </a:extLst>
          </p:cNvPr>
          <p:cNvSpPr>
            <a:spLocks noGrp="1"/>
          </p:cNvSpPr>
          <p:nvPr>
            <p:ph type="sldNum" sz="quarter" idx="12"/>
          </p:nvPr>
        </p:nvSpPr>
        <p:spPr/>
        <p:txBody>
          <a:bodyPr/>
          <a:lstStyle/>
          <a:p>
            <a:fld id="{51A69991-6B29-4A88-831D-68451FF96848}" type="slidenum">
              <a:rPr lang="en-US" smtClean="0"/>
              <a:t>‹#›</a:t>
            </a:fld>
            <a:endParaRPr lang="en-US"/>
          </a:p>
        </p:txBody>
      </p:sp>
    </p:spTree>
    <p:extLst>
      <p:ext uri="{BB962C8B-B14F-4D97-AF65-F5344CB8AC3E}">
        <p14:creationId xmlns:p14="http://schemas.microsoft.com/office/powerpoint/2010/main" val="2426787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E0B2-F5FF-A859-482C-EC97A14E4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3C9EA6-1EEC-ED33-9503-89580D324A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89F32A-F6D9-70E5-B538-331ED7369F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0CD6A6-E6C9-5B46-CA2E-C6D5D8BCCF8C}"/>
              </a:ext>
            </a:extLst>
          </p:cNvPr>
          <p:cNvSpPr>
            <a:spLocks noGrp="1"/>
          </p:cNvSpPr>
          <p:nvPr>
            <p:ph type="dt" sz="half" idx="10"/>
          </p:nvPr>
        </p:nvSpPr>
        <p:spPr/>
        <p:txBody>
          <a:bodyPr/>
          <a:lstStyle/>
          <a:p>
            <a:fld id="{46F30116-D059-4D25-830F-40C08C8B7DBF}" type="datetimeFigureOut">
              <a:rPr lang="en-US" smtClean="0"/>
              <a:t>5/20/2025</a:t>
            </a:fld>
            <a:endParaRPr lang="en-US"/>
          </a:p>
        </p:txBody>
      </p:sp>
      <p:sp>
        <p:nvSpPr>
          <p:cNvPr id="6" name="Footer Placeholder 5">
            <a:extLst>
              <a:ext uri="{FF2B5EF4-FFF2-40B4-BE49-F238E27FC236}">
                <a16:creationId xmlns:a16="http://schemas.microsoft.com/office/drawing/2014/main" id="{C30A18BE-9726-2F36-6D24-831867168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C98073-9690-8CC5-0D91-6D0A0DB2A192}"/>
              </a:ext>
            </a:extLst>
          </p:cNvPr>
          <p:cNvSpPr>
            <a:spLocks noGrp="1"/>
          </p:cNvSpPr>
          <p:nvPr>
            <p:ph type="sldNum" sz="quarter" idx="12"/>
          </p:nvPr>
        </p:nvSpPr>
        <p:spPr/>
        <p:txBody>
          <a:bodyPr/>
          <a:lstStyle/>
          <a:p>
            <a:fld id="{51A69991-6B29-4A88-831D-68451FF96848}" type="slidenum">
              <a:rPr lang="en-US" smtClean="0"/>
              <a:t>‹#›</a:t>
            </a:fld>
            <a:endParaRPr lang="en-US"/>
          </a:p>
        </p:txBody>
      </p:sp>
    </p:spTree>
    <p:extLst>
      <p:ext uri="{BB962C8B-B14F-4D97-AF65-F5344CB8AC3E}">
        <p14:creationId xmlns:p14="http://schemas.microsoft.com/office/powerpoint/2010/main" val="2969134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6FF2-9798-ADAA-FADB-0AEDD48558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601A23-6388-E3CE-330E-02A0C9E91A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0254D3-8DE6-2281-E4E5-158E9B49CA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2E56B9-D93E-DDCC-0B2F-3AADBD4872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A2DD92-324E-1DE6-22B2-D3D96A31E9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91A30A-B63D-6987-73A5-6B740B355E3B}"/>
              </a:ext>
            </a:extLst>
          </p:cNvPr>
          <p:cNvSpPr>
            <a:spLocks noGrp="1"/>
          </p:cNvSpPr>
          <p:nvPr>
            <p:ph type="dt" sz="half" idx="10"/>
          </p:nvPr>
        </p:nvSpPr>
        <p:spPr/>
        <p:txBody>
          <a:bodyPr/>
          <a:lstStyle/>
          <a:p>
            <a:fld id="{46F30116-D059-4D25-830F-40C08C8B7DBF}" type="datetimeFigureOut">
              <a:rPr lang="en-US" smtClean="0"/>
              <a:t>5/20/2025</a:t>
            </a:fld>
            <a:endParaRPr lang="en-US"/>
          </a:p>
        </p:txBody>
      </p:sp>
      <p:sp>
        <p:nvSpPr>
          <p:cNvPr id="8" name="Footer Placeholder 7">
            <a:extLst>
              <a:ext uri="{FF2B5EF4-FFF2-40B4-BE49-F238E27FC236}">
                <a16:creationId xmlns:a16="http://schemas.microsoft.com/office/drawing/2014/main" id="{FBAB1DE2-9D86-8AD4-08AF-CB11EF15C0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86EE7A-7D85-1D8C-FF7D-146F5672831E}"/>
              </a:ext>
            </a:extLst>
          </p:cNvPr>
          <p:cNvSpPr>
            <a:spLocks noGrp="1"/>
          </p:cNvSpPr>
          <p:nvPr>
            <p:ph type="sldNum" sz="quarter" idx="12"/>
          </p:nvPr>
        </p:nvSpPr>
        <p:spPr/>
        <p:txBody>
          <a:bodyPr/>
          <a:lstStyle/>
          <a:p>
            <a:fld id="{51A69991-6B29-4A88-831D-68451FF96848}" type="slidenum">
              <a:rPr lang="en-US" smtClean="0"/>
              <a:t>‹#›</a:t>
            </a:fld>
            <a:endParaRPr lang="en-US"/>
          </a:p>
        </p:txBody>
      </p:sp>
    </p:spTree>
    <p:extLst>
      <p:ext uri="{BB962C8B-B14F-4D97-AF65-F5344CB8AC3E}">
        <p14:creationId xmlns:p14="http://schemas.microsoft.com/office/powerpoint/2010/main" val="3046688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98C38-4243-C42F-0C53-8266BDA453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86E19A-FB35-1AF6-F841-116978A0CDCE}"/>
              </a:ext>
            </a:extLst>
          </p:cNvPr>
          <p:cNvSpPr>
            <a:spLocks noGrp="1"/>
          </p:cNvSpPr>
          <p:nvPr>
            <p:ph type="dt" sz="half" idx="10"/>
          </p:nvPr>
        </p:nvSpPr>
        <p:spPr/>
        <p:txBody>
          <a:bodyPr/>
          <a:lstStyle/>
          <a:p>
            <a:fld id="{46F30116-D059-4D25-830F-40C08C8B7DBF}" type="datetimeFigureOut">
              <a:rPr lang="en-US" smtClean="0"/>
              <a:t>5/20/2025</a:t>
            </a:fld>
            <a:endParaRPr lang="en-US"/>
          </a:p>
        </p:txBody>
      </p:sp>
      <p:sp>
        <p:nvSpPr>
          <p:cNvPr id="4" name="Footer Placeholder 3">
            <a:extLst>
              <a:ext uri="{FF2B5EF4-FFF2-40B4-BE49-F238E27FC236}">
                <a16:creationId xmlns:a16="http://schemas.microsoft.com/office/drawing/2014/main" id="{8A01A5D7-837E-FE72-73E1-782795B382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B14C59-1F86-0DC3-D415-93D5A2D1B064}"/>
              </a:ext>
            </a:extLst>
          </p:cNvPr>
          <p:cNvSpPr>
            <a:spLocks noGrp="1"/>
          </p:cNvSpPr>
          <p:nvPr>
            <p:ph type="sldNum" sz="quarter" idx="12"/>
          </p:nvPr>
        </p:nvSpPr>
        <p:spPr/>
        <p:txBody>
          <a:bodyPr/>
          <a:lstStyle/>
          <a:p>
            <a:fld id="{51A69991-6B29-4A88-831D-68451FF96848}" type="slidenum">
              <a:rPr lang="en-US" smtClean="0"/>
              <a:t>‹#›</a:t>
            </a:fld>
            <a:endParaRPr lang="en-US"/>
          </a:p>
        </p:txBody>
      </p:sp>
    </p:spTree>
    <p:extLst>
      <p:ext uri="{BB962C8B-B14F-4D97-AF65-F5344CB8AC3E}">
        <p14:creationId xmlns:p14="http://schemas.microsoft.com/office/powerpoint/2010/main" val="3176044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008890-85C3-D1E7-6090-CD31EDB4E424}"/>
              </a:ext>
            </a:extLst>
          </p:cNvPr>
          <p:cNvSpPr>
            <a:spLocks noGrp="1"/>
          </p:cNvSpPr>
          <p:nvPr>
            <p:ph type="dt" sz="half" idx="10"/>
          </p:nvPr>
        </p:nvSpPr>
        <p:spPr/>
        <p:txBody>
          <a:bodyPr/>
          <a:lstStyle/>
          <a:p>
            <a:fld id="{46F30116-D059-4D25-830F-40C08C8B7DBF}" type="datetimeFigureOut">
              <a:rPr lang="en-US" smtClean="0"/>
              <a:t>5/20/2025</a:t>
            </a:fld>
            <a:endParaRPr lang="en-US"/>
          </a:p>
        </p:txBody>
      </p:sp>
      <p:sp>
        <p:nvSpPr>
          <p:cNvPr id="3" name="Footer Placeholder 2">
            <a:extLst>
              <a:ext uri="{FF2B5EF4-FFF2-40B4-BE49-F238E27FC236}">
                <a16:creationId xmlns:a16="http://schemas.microsoft.com/office/drawing/2014/main" id="{FBCC9780-0DEF-D83A-C733-3307ED3AF4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1831BE-B4B5-D204-D5A8-2856875389D3}"/>
              </a:ext>
            </a:extLst>
          </p:cNvPr>
          <p:cNvSpPr>
            <a:spLocks noGrp="1"/>
          </p:cNvSpPr>
          <p:nvPr>
            <p:ph type="sldNum" sz="quarter" idx="12"/>
          </p:nvPr>
        </p:nvSpPr>
        <p:spPr/>
        <p:txBody>
          <a:bodyPr/>
          <a:lstStyle/>
          <a:p>
            <a:fld id="{51A69991-6B29-4A88-831D-68451FF96848}" type="slidenum">
              <a:rPr lang="en-US" smtClean="0"/>
              <a:t>‹#›</a:t>
            </a:fld>
            <a:endParaRPr lang="en-US"/>
          </a:p>
        </p:txBody>
      </p:sp>
    </p:spTree>
    <p:extLst>
      <p:ext uri="{BB962C8B-B14F-4D97-AF65-F5344CB8AC3E}">
        <p14:creationId xmlns:p14="http://schemas.microsoft.com/office/powerpoint/2010/main" val="1916013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4B85D-AD47-0DE6-4E2A-982D853683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5778A1-B9E1-B26D-3633-1480E54FE5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DC3F81-45F1-E202-B5E5-A21DE0266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316187-9ADD-28A3-4C88-E418C92CA28A}"/>
              </a:ext>
            </a:extLst>
          </p:cNvPr>
          <p:cNvSpPr>
            <a:spLocks noGrp="1"/>
          </p:cNvSpPr>
          <p:nvPr>
            <p:ph type="dt" sz="half" idx="10"/>
          </p:nvPr>
        </p:nvSpPr>
        <p:spPr/>
        <p:txBody>
          <a:bodyPr/>
          <a:lstStyle/>
          <a:p>
            <a:fld id="{46F30116-D059-4D25-830F-40C08C8B7DBF}" type="datetimeFigureOut">
              <a:rPr lang="en-US" smtClean="0"/>
              <a:t>5/20/2025</a:t>
            </a:fld>
            <a:endParaRPr lang="en-US"/>
          </a:p>
        </p:txBody>
      </p:sp>
      <p:sp>
        <p:nvSpPr>
          <p:cNvPr id="6" name="Footer Placeholder 5">
            <a:extLst>
              <a:ext uri="{FF2B5EF4-FFF2-40B4-BE49-F238E27FC236}">
                <a16:creationId xmlns:a16="http://schemas.microsoft.com/office/drawing/2014/main" id="{61A1322D-89C9-D000-43CF-4459D4C10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262A27-B09F-DE7D-915F-874A4C4D0FB5}"/>
              </a:ext>
            </a:extLst>
          </p:cNvPr>
          <p:cNvSpPr>
            <a:spLocks noGrp="1"/>
          </p:cNvSpPr>
          <p:nvPr>
            <p:ph type="sldNum" sz="quarter" idx="12"/>
          </p:nvPr>
        </p:nvSpPr>
        <p:spPr/>
        <p:txBody>
          <a:bodyPr/>
          <a:lstStyle/>
          <a:p>
            <a:fld id="{51A69991-6B29-4A88-831D-68451FF96848}" type="slidenum">
              <a:rPr lang="en-US" smtClean="0"/>
              <a:t>‹#›</a:t>
            </a:fld>
            <a:endParaRPr lang="en-US"/>
          </a:p>
        </p:txBody>
      </p:sp>
    </p:spTree>
    <p:extLst>
      <p:ext uri="{BB962C8B-B14F-4D97-AF65-F5344CB8AC3E}">
        <p14:creationId xmlns:p14="http://schemas.microsoft.com/office/powerpoint/2010/main" val="2906858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4D12B-9F1D-2A34-C8D9-D5D94F9AF9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4613AD-52AE-0AD1-6D34-4E598BD4D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A9F201-398C-F7EC-F097-A80EB079B5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8433BD-CCC0-8A69-0955-52D307F10BB7}"/>
              </a:ext>
            </a:extLst>
          </p:cNvPr>
          <p:cNvSpPr>
            <a:spLocks noGrp="1"/>
          </p:cNvSpPr>
          <p:nvPr>
            <p:ph type="dt" sz="half" idx="10"/>
          </p:nvPr>
        </p:nvSpPr>
        <p:spPr/>
        <p:txBody>
          <a:bodyPr/>
          <a:lstStyle/>
          <a:p>
            <a:fld id="{46F30116-D059-4D25-830F-40C08C8B7DBF}" type="datetimeFigureOut">
              <a:rPr lang="en-US" smtClean="0"/>
              <a:t>5/20/2025</a:t>
            </a:fld>
            <a:endParaRPr lang="en-US"/>
          </a:p>
        </p:txBody>
      </p:sp>
      <p:sp>
        <p:nvSpPr>
          <p:cNvPr id="6" name="Footer Placeholder 5">
            <a:extLst>
              <a:ext uri="{FF2B5EF4-FFF2-40B4-BE49-F238E27FC236}">
                <a16:creationId xmlns:a16="http://schemas.microsoft.com/office/drawing/2014/main" id="{33436F61-EACF-CB9C-E59D-31B43771D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A490AE-8352-D6EA-5D3E-682F2F5D8DCD}"/>
              </a:ext>
            </a:extLst>
          </p:cNvPr>
          <p:cNvSpPr>
            <a:spLocks noGrp="1"/>
          </p:cNvSpPr>
          <p:nvPr>
            <p:ph type="sldNum" sz="quarter" idx="12"/>
          </p:nvPr>
        </p:nvSpPr>
        <p:spPr/>
        <p:txBody>
          <a:bodyPr/>
          <a:lstStyle/>
          <a:p>
            <a:fld id="{51A69991-6B29-4A88-831D-68451FF96848}" type="slidenum">
              <a:rPr lang="en-US" smtClean="0"/>
              <a:t>‹#›</a:t>
            </a:fld>
            <a:endParaRPr lang="en-US"/>
          </a:p>
        </p:txBody>
      </p:sp>
    </p:spTree>
    <p:extLst>
      <p:ext uri="{BB962C8B-B14F-4D97-AF65-F5344CB8AC3E}">
        <p14:creationId xmlns:p14="http://schemas.microsoft.com/office/powerpoint/2010/main" val="1051349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6C715-4BA9-15FC-C916-4DB19E3B10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573287-43CD-D30D-4E1A-47847AB225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61AF0-C483-5DCC-2F41-C5840D3768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30116-D059-4D25-830F-40C08C8B7DBF}" type="datetimeFigureOut">
              <a:rPr lang="en-US" smtClean="0"/>
              <a:t>5/20/2025</a:t>
            </a:fld>
            <a:endParaRPr lang="en-US"/>
          </a:p>
        </p:txBody>
      </p:sp>
      <p:sp>
        <p:nvSpPr>
          <p:cNvPr id="5" name="Footer Placeholder 4">
            <a:extLst>
              <a:ext uri="{FF2B5EF4-FFF2-40B4-BE49-F238E27FC236}">
                <a16:creationId xmlns:a16="http://schemas.microsoft.com/office/drawing/2014/main" id="{A4C9C387-A84C-4DF5-2946-8A08760D05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668B83-66A6-F335-E34B-09D2650016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69991-6B29-4A88-831D-68451FF96848}" type="slidenum">
              <a:rPr lang="en-US" smtClean="0"/>
              <a:t>‹#›</a:t>
            </a:fld>
            <a:endParaRPr lang="en-US"/>
          </a:p>
        </p:txBody>
      </p:sp>
    </p:spTree>
    <p:extLst>
      <p:ext uri="{BB962C8B-B14F-4D97-AF65-F5344CB8AC3E}">
        <p14:creationId xmlns:p14="http://schemas.microsoft.com/office/powerpoint/2010/main" val="279376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hyperlink" Target="https://ecology.wa.gov/about-us/who-we-are/our-programs" TargetMode="External"/><Relationship Id="rId5" Type="http://schemas.openxmlformats.org/officeDocument/2006/relationships/hyperlink" Target="https://ecology.wa.gov/about-us/contact-us" TargetMode="External"/><Relationship Id="rId4" Type="http://schemas.openxmlformats.org/officeDocument/2006/relationships/hyperlink" Target="https://ecology.wa.gov/footer-pages/report-an-environmental-issue/statewide-reporting-form-erts" TargetMode="Externa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4.png"/><Relationship Id="rId7" Type="http://schemas.openxmlformats.org/officeDocument/2006/relationships/diagramQuickStyle" Target="../diagrams/quickStyle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1.wdp"/><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8.png"/><Relationship Id="rId7" Type="http://schemas.openxmlformats.org/officeDocument/2006/relationships/diagramQuickStyle" Target="../diagrams/quickStyle5.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07/relationships/hdphoto" Target="../media/hdphoto2.wdp"/><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hyperlink" Target="https://www.oria.wa.gov/site/alias__oria/mid__12357/403/handbook-entry?ItemID=25" TargetMode="External"/><Relationship Id="rId13" Type="http://schemas.openxmlformats.org/officeDocument/2006/relationships/hyperlink" Target="https://www.oria.wa.gov/site/alias__oria/mid__12357/403/handbook-entry?ItemID=45" TargetMode="External"/><Relationship Id="rId3" Type="http://schemas.openxmlformats.org/officeDocument/2006/relationships/hyperlink" Target="https://www.oria.wa.gov/site/alias__oria/mid__12357/403/handbook-entry?ItemID=36" TargetMode="External"/><Relationship Id="rId7" Type="http://schemas.openxmlformats.org/officeDocument/2006/relationships/hyperlink" Target="https://www.oria.wa.gov/site/alias__oria/mid__12357/403/handbook-entry?ItemID=43" TargetMode="External"/><Relationship Id="rId12" Type="http://schemas.openxmlformats.org/officeDocument/2006/relationships/hyperlink" Target="https://www.oria.wa.gov/site/alias__oria/mid__12357/403/handbook-entry?ItemID=44" TargetMode="External"/><Relationship Id="rId2" Type="http://schemas.openxmlformats.org/officeDocument/2006/relationships/notesSlide" Target="../notesSlides/notesSlide8.xml"/><Relationship Id="rId16"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hyperlink" Target="https://www.oria.wa.gov/site/alias__oria/mid__12357/403/handbook-entry?ItemID=98" TargetMode="External"/><Relationship Id="rId11" Type="http://schemas.openxmlformats.org/officeDocument/2006/relationships/hyperlink" Target="https://www.oria.wa.gov/site/alias__oria/mid__12357/403/handbook-entry?ItemID=38" TargetMode="External"/><Relationship Id="rId5" Type="http://schemas.openxmlformats.org/officeDocument/2006/relationships/hyperlink" Target="https://www.oria.wa.gov/site/alias__oria/4228/jarpa-usace-section-404-section-10.aspx" TargetMode="External"/><Relationship Id="rId15" Type="http://schemas.openxmlformats.org/officeDocument/2006/relationships/image" Target="../media/image20.png"/><Relationship Id="rId10" Type="http://schemas.openxmlformats.org/officeDocument/2006/relationships/hyperlink" Target="https://www.oria.wa.gov/site/alias__oria/mid__12357/403/handbook-entry?ItemID=31" TargetMode="External"/><Relationship Id="rId4" Type="http://schemas.openxmlformats.org/officeDocument/2006/relationships/hyperlink" Target="https://www.oria.wa.gov/site/alias__oria/mid__12357/403/handbook-entry?ItemID=37" TargetMode="External"/><Relationship Id="rId9" Type="http://schemas.openxmlformats.org/officeDocument/2006/relationships/hyperlink" Target="http://wdfw.wa.gov/licensing/hpa/" TargetMode="External"/><Relationship Id="rId14" Type="http://schemas.openxmlformats.org/officeDocument/2006/relationships/hyperlink" Target="https://www.oria.wa.gov/site/alias__oria/mid__12357/403/handbook-entry?ItemID=1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721" y="3489326"/>
            <a:ext cx="5894743" cy="2623185"/>
          </a:xfrm>
          <a:solidFill>
            <a:schemeClr val="tx2">
              <a:lumMod val="75000"/>
            </a:schemeClr>
          </a:solidFill>
        </p:spPr>
        <p:txBody>
          <a:bodyPr vert="horz" lIns="68580" tIns="34290" rIns="68580" bIns="34290" rtlCol="0" anchor="ctr">
            <a:normAutofit/>
          </a:bodyPr>
          <a:lstStyle/>
          <a:p>
            <a:pPr algn="ctr"/>
            <a:r>
              <a:rPr lang="en-US" sz="4000">
                <a:solidFill>
                  <a:srgbClr val="FFFFFF"/>
                </a:solidFill>
                <a:effectLst>
                  <a:outerShdw blurRad="38100" dist="38100" dir="2700000" algn="tl">
                    <a:srgbClr val="000000">
                      <a:alpha val="43137"/>
                    </a:srgbClr>
                  </a:outerShdw>
                </a:effectLst>
              </a:rPr>
              <a:t>Methow Compliance and Permitting Workshop</a:t>
            </a:r>
            <a:br>
              <a:rPr lang="en-US" sz="4000">
                <a:solidFill>
                  <a:srgbClr val="FFFFFF"/>
                </a:solidFill>
                <a:effectLst>
                  <a:outerShdw blurRad="38100" dist="38100" dir="2700000" algn="tl">
                    <a:srgbClr val="000000">
                      <a:alpha val="43137"/>
                    </a:srgbClr>
                  </a:outerShdw>
                </a:effectLst>
              </a:rPr>
            </a:br>
            <a:br>
              <a:rPr lang="en-US" sz="4000">
                <a:solidFill>
                  <a:srgbClr val="FFFFFF"/>
                </a:solidFill>
                <a:effectLst>
                  <a:outerShdw blurRad="38100" dist="38100" dir="2700000" algn="tl">
                    <a:srgbClr val="000000">
                      <a:alpha val="43137"/>
                    </a:srgbClr>
                  </a:outerShdw>
                </a:effectLst>
              </a:rPr>
            </a:br>
            <a:r>
              <a:rPr lang="en-US" sz="4000">
                <a:solidFill>
                  <a:srgbClr val="FFFFFF"/>
                </a:solidFill>
                <a:effectLst>
                  <a:outerShdw blurRad="38100" dist="38100" dir="2700000" algn="tl">
                    <a:srgbClr val="000000">
                      <a:alpha val="43137"/>
                    </a:srgbClr>
                  </a:outerShdw>
                </a:effectLst>
              </a:rPr>
              <a:t>May 21, 2025</a:t>
            </a:r>
          </a:p>
        </p:txBody>
      </p:sp>
      <p:pic>
        <p:nvPicPr>
          <p:cNvPr id="12" name="Picture 11" descr="Logo&#10;&#10;Description automatically generated">
            <a:extLst>
              <a:ext uri="{FF2B5EF4-FFF2-40B4-BE49-F238E27FC236}">
                <a16:creationId xmlns:a16="http://schemas.microsoft.com/office/drawing/2014/main" id="{91898325-D859-25FA-EDAE-5106613F7434}"/>
              </a:ext>
            </a:extLst>
          </p:cNvPr>
          <p:cNvPicPr>
            <a:picLocks noChangeAspect="1"/>
          </p:cNvPicPr>
          <p:nvPr/>
        </p:nvPicPr>
        <p:blipFill rotWithShape="1">
          <a:blip r:embed="rId3">
            <a:extLst>
              <a:ext uri="{28A0092B-C50C-407E-A947-70E740481C1C}">
                <a14:useLocalDpi xmlns:a14="http://schemas.microsoft.com/office/drawing/2010/main" val="0"/>
              </a:ext>
            </a:extLst>
          </a:blip>
          <a:srcRect l="7583" r="656" b="-3"/>
          <a:stretch/>
        </p:blipFill>
        <p:spPr>
          <a:xfrm>
            <a:off x="1282535" y="730207"/>
            <a:ext cx="3600031" cy="2569692"/>
          </a:xfrm>
          <a:prstGeom prst="rect">
            <a:avLst/>
          </a:prstGeom>
        </p:spPr>
      </p:pic>
      <p:pic>
        <p:nvPicPr>
          <p:cNvPr id="17" name="Picture 16" descr="A picture containing tree, outdoor, plant, forest&#10;&#10;Description automatically generated">
            <a:extLst>
              <a:ext uri="{FF2B5EF4-FFF2-40B4-BE49-F238E27FC236}">
                <a16:creationId xmlns:a16="http://schemas.microsoft.com/office/drawing/2014/main" id="{11D8D450-D166-80F6-B00C-C6A61D44FFC0}"/>
              </a:ext>
            </a:extLst>
          </p:cNvPr>
          <p:cNvPicPr>
            <a:picLocks noChangeAspect="1"/>
          </p:cNvPicPr>
          <p:nvPr/>
        </p:nvPicPr>
        <p:blipFill rotWithShape="1">
          <a:blip r:embed="rId4">
            <a:extLst>
              <a:ext uri="{28A0092B-C50C-407E-A947-70E740481C1C}">
                <a14:useLocalDpi xmlns:a14="http://schemas.microsoft.com/office/drawing/2010/main" val="0"/>
              </a:ext>
            </a:extLst>
          </a:blip>
          <a:srcRect t="32216" r="2" b="12209"/>
          <a:stretch/>
        </p:blipFill>
        <p:spPr>
          <a:xfrm>
            <a:off x="5014722" y="878775"/>
            <a:ext cx="5899838" cy="2459140"/>
          </a:xfrm>
          <a:prstGeom prst="rect">
            <a:avLst/>
          </a:prstGeom>
        </p:spPr>
      </p:pic>
      <p:pic>
        <p:nvPicPr>
          <p:cNvPr id="3" name="Picture 2">
            <a:extLst>
              <a:ext uri="{FF2B5EF4-FFF2-40B4-BE49-F238E27FC236}">
                <a16:creationId xmlns:a16="http://schemas.microsoft.com/office/drawing/2014/main" id="{716B4F1A-4BAC-38EE-5328-E2FD92F661EB}"/>
              </a:ext>
            </a:extLst>
          </p:cNvPr>
          <p:cNvPicPr>
            <a:picLocks noChangeAspect="1"/>
          </p:cNvPicPr>
          <p:nvPr/>
        </p:nvPicPr>
        <p:blipFill>
          <a:blip r:embed="rId5"/>
          <a:stretch>
            <a:fillRect/>
          </a:stretch>
        </p:blipFill>
        <p:spPr>
          <a:xfrm>
            <a:off x="1282535" y="3489326"/>
            <a:ext cx="3600031" cy="2623185"/>
          </a:xfrm>
          <a:prstGeom prst="rect">
            <a:avLst/>
          </a:prstGeom>
        </p:spPr>
      </p:pic>
      <p:sp>
        <p:nvSpPr>
          <p:cNvPr id="5" name="TextBox 4">
            <a:extLst>
              <a:ext uri="{FF2B5EF4-FFF2-40B4-BE49-F238E27FC236}">
                <a16:creationId xmlns:a16="http://schemas.microsoft.com/office/drawing/2014/main" id="{49D42F2E-407C-D227-2CAC-96D1D80D7C9E}"/>
              </a:ext>
            </a:extLst>
          </p:cNvPr>
          <p:cNvSpPr txBox="1"/>
          <p:nvPr/>
        </p:nvSpPr>
        <p:spPr>
          <a:xfrm>
            <a:off x="1282535" y="5896961"/>
            <a:ext cx="2002251" cy="230832"/>
          </a:xfrm>
          <a:prstGeom prst="rect">
            <a:avLst/>
          </a:prstGeom>
          <a:noFill/>
        </p:spPr>
        <p:txBody>
          <a:bodyPr wrap="square" rtlCol="0">
            <a:spAutoFit/>
          </a:bodyPr>
          <a:lstStyle/>
          <a:p>
            <a:r>
              <a:rPr lang="en-US" sz="900">
                <a:solidFill>
                  <a:schemeClr val="bg1"/>
                </a:solidFill>
              </a:rPr>
              <a:t>Photo by Kim Chandler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9">
            <a:extLst>
              <a:ext uri="{FF2B5EF4-FFF2-40B4-BE49-F238E27FC236}">
                <a16:creationId xmlns:a16="http://schemas.microsoft.com/office/drawing/2014/main" id="{8BEEB532-1F80-9EDC-7ABE-4BB88D617388}"/>
              </a:ext>
            </a:extLst>
          </p:cNvPr>
          <p:cNvSpPr txBox="1">
            <a:spLocks/>
          </p:cNvSpPr>
          <p:nvPr/>
        </p:nvSpPr>
        <p:spPr bwMode="auto">
          <a:xfrm>
            <a:off x="250517" y="168168"/>
            <a:ext cx="6797405" cy="1651404"/>
          </a:xfrm>
          <a:prstGeom prst="roundRect">
            <a:avLst/>
          </a:prstGeom>
          <a:solidFill>
            <a:schemeClr val="tx2">
              <a:lumMod val="75000"/>
            </a:schemeClr>
          </a:solidFill>
          <a:ln>
            <a:solidFill>
              <a:schemeClr val="tx2"/>
            </a:solidFill>
          </a:ln>
          <a:scene3d>
            <a:camera prst="orthographicFront">
              <a:rot lat="0" lon="0" rev="0"/>
            </a:camera>
            <a:lightRig rig="balanced" dir="t">
              <a:rot lat="0" lon="0" rev="8700000"/>
            </a:lightRig>
          </a:scene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spcAft>
                <a:spcPts val="600"/>
              </a:spcAft>
              <a:defRPr/>
            </a:pPr>
            <a:r>
              <a:rPr lang="en-US" sz="6000" b="1">
                <a:solidFill>
                  <a:schemeClr val="bg1"/>
                </a:solidFill>
                <a:latin typeface="+mj-lt"/>
                <a:ea typeface="+mj-ea"/>
                <a:cs typeface="+mj-cs"/>
              </a:rPr>
              <a:t>See a Violation?</a:t>
            </a:r>
            <a:endParaRPr lang="en-US" sz="6000">
              <a:solidFill>
                <a:schemeClr val="bg1"/>
              </a:solidFill>
              <a:latin typeface="+mj-lt"/>
              <a:ea typeface="+mj-ea"/>
              <a:cs typeface="+mj-cs"/>
            </a:endParaRPr>
          </a:p>
        </p:txBody>
      </p:sp>
      <p:pic>
        <p:nvPicPr>
          <p:cNvPr id="6" name="Content Placeholder 5" descr="Qr code&#10;&#10;AI-generated content may be incorrect.">
            <a:extLst>
              <a:ext uri="{FF2B5EF4-FFF2-40B4-BE49-F238E27FC236}">
                <a16:creationId xmlns:a16="http://schemas.microsoft.com/office/drawing/2014/main" id="{DF610C69-DC33-9A82-C04E-7FC5164A6E3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534400" y="133659"/>
            <a:ext cx="3461571" cy="3461571"/>
          </a:xfrm>
          <a:prstGeom prst="rect">
            <a:avLst/>
          </a:prstGeom>
        </p:spPr>
      </p:pic>
      <p:pic>
        <p:nvPicPr>
          <p:cNvPr id="14" name="Picture 13">
            <a:extLst>
              <a:ext uri="{FF2B5EF4-FFF2-40B4-BE49-F238E27FC236}">
                <a16:creationId xmlns:a16="http://schemas.microsoft.com/office/drawing/2014/main" id="{3F0C5BCD-87B8-7058-C3FC-CC8589BF3930}"/>
              </a:ext>
            </a:extLst>
          </p:cNvPr>
          <p:cNvPicPr>
            <a:picLocks noChangeAspect="1"/>
          </p:cNvPicPr>
          <p:nvPr/>
        </p:nvPicPr>
        <p:blipFill>
          <a:blip r:embed="rId3"/>
          <a:stretch>
            <a:fillRect/>
          </a:stretch>
        </p:blipFill>
        <p:spPr>
          <a:xfrm>
            <a:off x="6851892" y="3749625"/>
            <a:ext cx="5297225" cy="2796011"/>
          </a:xfrm>
          <a:prstGeom prst="rect">
            <a:avLst/>
          </a:prstGeom>
        </p:spPr>
      </p:pic>
      <p:sp>
        <p:nvSpPr>
          <p:cNvPr id="17" name="TextBox 16">
            <a:extLst>
              <a:ext uri="{FF2B5EF4-FFF2-40B4-BE49-F238E27FC236}">
                <a16:creationId xmlns:a16="http://schemas.microsoft.com/office/drawing/2014/main" id="{4C2A14D8-06EA-661D-B04D-8EBE44D24546}"/>
              </a:ext>
            </a:extLst>
          </p:cNvPr>
          <p:cNvSpPr txBox="1"/>
          <p:nvPr/>
        </p:nvSpPr>
        <p:spPr>
          <a:xfrm>
            <a:off x="196029" y="1819572"/>
            <a:ext cx="6655863" cy="4893647"/>
          </a:xfrm>
          <a:prstGeom prst="rect">
            <a:avLst/>
          </a:prstGeom>
          <a:solidFill>
            <a:schemeClr val="accent6">
              <a:lumMod val="20000"/>
              <a:lumOff val="80000"/>
            </a:schemeClr>
          </a:solidFill>
        </p:spPr>
        <p:txBody>
          <a:bodyPr wrap="square" rtlCol="0">
            <a:spAutoFit/>
          </a:bodyPr>
          <a:lstStyle/>
          <a:p>
            <a:pPr algn="l"/>
            <a:r>
              <a:rPr lang="en-US" sz="2800" b="1" i="0">
                <a:solidFill>
                  <a:srgbClr val="333333"/>
                </a:solidFill>
                <a:effectLst/>
                <a:latin typeface="Muli"/>
              </a:rPr>
              <a:t>How to report</a:t>
            </a:r>
          </a:p>
          <a:p>
            <a:pPr algn="l"/>
            <a:r>
              <a:rPr lang="en-US" sz="1400" b="0" i="0">
                <a:solidFill>
                  <a:srgbClr val="333333"/>
                </a:solidFill>
                <a:effectLst/>
                <a:latin typeface="Open Sans" panose="020B0606030504020204" pitchFamily="34" charset="0"/>
              </a:rPr>
              <a:t>Report an environmental issue to the Ecology region office in the county where the problem is located. Use any of the following options:</a:t>
            </a:r>
          </a:p>
          <a:p>
            <a:pPr lvl="1">
              <a:buFont typeface="Arial" panose="020B0604020202020204" pitchFamily="34" charset="0"/>
              <a:buChar char="•"/>
            </a:pPr>
            <a:r>
              <a:rPr lang="en-US" sz="1400" b="1" i="0" u="sng">
                <a:solidFill>
                  <a:srgbClr val="1A5A91"/>
                </a:solidFill>
                <a:effectLst/>
                <a:latin typeface="Open Sans" panose="020B0606030504020204" pitchFamily="34" charset="0"/>
                <a:hlinkClick r:id="rId4" tooltip="Report an issue online"/>
              </a:rPr>
              <a:t>Online</a:t>
            </a:r>
            <a:r>
              <a:rPr lang="en-US" sz="1400" b="1" i="0">
                <a:solidFill>
                  <a:srgbClr val="333333"/>
                </a:solidFill>
                <a:effectLst/>
                <a:latin typeface="Open Sans" panose="020B0606030504020204" pitchFamily="34" charset="0"/>
              </a:rPr>
              <a:t> </a:t>
            </a:r>
            <a:r>
              <a:rPr lang="en-US" sz="1400" b="0" i="0">
                <a:solidFill>
                  <a:srgbClr val="333333"/>
                </a:solidFill>
                <a:effectLst/>
                <a:latin typeface="Open Sans" panose="020B0606030504020204" pitchFamily="34" charset="0"/>
              </a:rPr>
              <a:t>(in English only)</a:t>
            </a:r>
          </a:p>
          <a:p>
            <a:pPr lvl="1">
              <a:buFont typeface="Arial" panose="020B0604020202020204" pitchFamily="34" charset="0"/>
              <a:buChar char="•"/>
            </a:pPr>
            <a:r>
              <a:rPr lang="en-US" sz="1400" b="1" i="0">
                <a:solidFill>
                  <a:srgbClr val="333333"/>
                </a:solidFill>
                <a:effectLst/>
                <a:latin typeface="Open Sans" panose="020B0606030504020204" pitchFamily="34" charset="0"/>
              </a:rPr>
              <a:t>By email or phone</a:t>
            </a:r>
            <a:r>
              <a:rPr lang="en-US" sz="1400" b="0" i="0">
                <a:solidFill>
                  <a:srgbClr val="333333"/>
                </a:solidFill>
                <a:effectLst/>
                <a:latin typeface="Open Sans" panose="020B0606030504020204" pitchFamily="34" charset="0"/>
              </a:rPr>
              <a:t> (see information below)</a:t>
            </a:r>
          </a:p>
          <a:p>
            <a:pPr lvl="1">
              <a:buFont typeface="Arial" panose="020B0604020202020204" pitchFamily="34" charset="0"/>
              <a:buChar char="•"/>
            </a:pPr>
            <a:r>
              <a:rPr lang="en-US" sz="1400" b="1" i="0">
                <a:solidFill>
                  <a:srgbClr val="333333"/>
                </a:solidFill>
                <a:effectLst/>
                <a:latin typeface="Open Sans" panose="020B0606030504020204" pitchFamily="34" charset="0"/>
              </a:rPr>
              <a:t>In-person</a:t>
            </a:r>
            <a:r>
              <a:rPr lang="en-US" sz="1400" b="0" i="0">
                <a:solidFill>
                  <a:srgbClr val="333333"/>
                </a:solidFill>
                <a:effectLst/>
                <a:latin typeface="Open Sans" panose="020B0606030504020204" pitchFamily="34" charset="0"/>
              </a:rPr>
              <a:t> at one of our </a:t>
            </a:r>
            <a:r>
              <a:rPr lang="en-US" sz="1400" b="0" i="0" u="sng">
                <a:solidFill>
                  <a:srgbClr val="1A5A91"/>
                </a:solidFill>
                <a:effectLst/>
                <a:latin typeface="Open Sans" panose="020B0606030504020204" pitchFamily="34" charset="0"/>
                <a:hlinkClick r:id="rId5" tooltip="Ecology's offices"/>
              </a:rPr>
              <a:t>offices</a:t>
            </a:r>
            <a:endParaRPr lang="en-US" sz="1400" b="0" i="0" u="sng">
              <a:solidFill>
                <a:srgbClr val="1A5A91"/>
              </a:solidFill>
              <a:effectLst/>
              <a:latin typeface="Open Sans" panose="020B0606030504020204" pitchFamily="34" charset="0"/>
            </a:endParaRPr>
          </a:p>
          <a:p>
            <a:pPr algn="l">
              <a:buFont typeface="Arial" panose="020B0604020202020204" pitchFamily="34" charset="0"/>
              <a:buChar char="•"/>
            </a:pPr>
            <a:endParaRPr lang="en-US" sz="1400" b="0" i="0">
              <a:solidFill>
                <a:srgbClr val="333333"/>
              </a:solidFill>
              <a:effectLst/>
              <a:latin typeface="Open Sans" panose="020B0606030504020204" pitchFamily="34" charset="0"/>
            </a:endParaRPr>
          </a:p>
          <a:p>
            <a:pPr algn="l"/>
            <a:r>
              <a:rPr lang="en-US" sz="1400" b="0" i="0">
                <a:solidFill>
                  <a:srgbClr val="333333"/>
                </a:solidFill>
                <a:effectLst/>
                <a:latin typeface="Open Sans" panose="020B0606030504020204" pitchFamily="34" charset="0"/>
              </a:rPr>
              <a:t>You can report in your preferred language by calling, sending an email, or in person. Translation and interpretation services are available at no cost. If you need an interpreter, please ask for one.</a:t>
            </a:r>
          </a:p>
          <a:p>
            <a:pPr algn="l"/>
            <a:endParaRPr lang="en-US" sz="1400" b="0" i="0">
              <a:solidFill>
                <a:srgbClr val="333333"/>
              </a:solidFill>
              <a:effectLst/>
              <a:latin typeface="Open Sans" panose="020B0606030504020204" pitchFamily="34" charset="0"/>
            </a:endParaRPr>
          </a:p>
          <a:p>
            <a:pPr algn="l"/>
            <a:endParaRPr lang="en-US" sz="1400">
              <a:solidFill>
                <a:srgbClr val="333333"/>
              </a:solidFill>
              <a:latin typeface="Open Sans" panose="020B0606030504020204" pitchFamily="34" charset="0"/>
            </a:endParaRPr>
          </a:p>
          <a:p>
            <a:pPr algn="l"/>
            <a:r>
              <a:rPr lang="en-US" sz="1400" b="0" i="0">
                <a:solidFill>
                  <a:srgbClr val="333333"/>
                </a:solidFill>
                <a:effectLst/>
                <a:latin typeface="Open Sans" panose="020B0606030504020204" pitchFamily="34" charset="0"/>
              </a:rPr>
              <a:t>Reports are reviewed during business hours, Monday through Friday, 8 a.m. – 5 p.m. The region’s ERTS Coordinator will enter the information into the database and send it to the appropriate </a:t>
            </a:r>
            <a:r>
              <a:rPr lang="en-US" sz="1400" b="0" i="0" u="sng">
                <a:solidFill>
                  <a:srgbClr val="1A5A91"/>
                </a:solidFill>
                <a:effectLst/>
                <a:latin typeface="Open Sans" panose="020B0606030504020204" pitchFamily="34" charset="0"/>
                <a:hlinkClick r:id="rId6" tooltip="Ecology's programs"/>
              </a:rPr>
              <a:t>Ecology Program</a:t>
            </a:r>
            <a:r>
              <a:rPr lang="en-US" sz="1400" b="0" i="0">
                <a:solidFill>
                  <a:srgbClr val="333333"/>
                </a:solidFill>
                <a:effectLst/>
                <a:latin typeface="Open Sans" panose="020B0606030504020204" pitchFamily="34" charset="0"/>
              </a:rPr>
              <a:t> or another agency responsible for responding to the issue.</a:t>
            </a:r>
          </a:p>
          <a:p>
            <a:pPr algn="l"/>
            <a:endParaRPr lang="en-US" sz="1400" b="1" i="0">
              <a:solidFill>
                <a:srgbClr val="333333"/>
              </a:solidFill>
              <a:effectLst/>
              <a:latin typeface="Open Sans" panose="020B0606030504020204" pitchFamily="34" charset="0"/>
            </a:endParaRPr>
          </a:p>
          <a:p>
            <a:pPr algn="l"/>
            <a:r>
              <a:rPr lang="en-US" sz="1400" b="1" i="0">
                <a:solidFill>
                  <a:srgbClr val="333333"/>
                </a:solidFill>
                <a:effectLst/>
                <a:latin typeface="Open Sans" panose="020B0606030504020204" pitchFamily="34" charset="0"/>
              </a:rPr>
              <a:t>If you wish to remain anonymous, </a:t>
            </a:r>
            <a:r>
              <a:rPr lang="en-US" sz="1400" b="0" i="0">
                <a:solidFill>
                  <a:srgbClr val="333333"/>
                </a:solidFill>
                <a:effectLst/>
                <a:latin typeface="Open Sans" panose="020B0606030504020204" pitchFamily="34" charset="0"/>
              </a:rPr>
              <a:t>Do not provide your contact information and make sure to give as many details about the issue as you can. Call your region office during business hours to speak to us if you want to get updates.</a:t>
            </a:r>
          </a:p>
          <a:p>
            <a:endParaRPr lang="en-US"/>
          </a:p>
        </p:txBody>
      </p:sp>
    </p:spTree>
    <p:extLst>
      <p:ext uri="{BB962C8B-B14F-4D97-AF65-F5344CB8AC3E}">
        <p14:creationId xmlns:p14="http://schemas.microsoft.com/office/powerpoint/2010/main" val="608863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8A6DB8C-C1FE-BEC8-14A8-DD7D8A5803B7}"/>
              </a:ext>
            </a:extLst>
          </p:cNvPr>
          <p:cNvPicPr>
            <a:picLocks noChangeAspect="1"/>
          </p:cNvPicPr>
          <p:nvPr/>
        </p:nvPicPr>
        <p:blipFill>
          <a:blip r:embed="rId3">
            <a:duotone>
              <a:srgbClr val="E7E6E6">
                <a:shade val="45000"/>
                <a:satMod val="135000"/>
              </a:srgbClr>
              <a:prstClr val="white"/>
            </a:duotone>
            <a:extLst>
              <a:ext uri="{BEBA8EAE-BF5A-486C-A8C5-ECC9F3942E4B}">
                <a14:imgProps xmlns:a14="http://schemas.microsoft.com/office/drawing/2010/main">
                  <a14:imgLayer r:embed="rId4">
                    <a14:imgEffect>
                      <a14:backgroundRemoval t="24157" b="91573" l="10000" r="90000">
                        <a14:backgroundMark x1="38135" y1="49817" x2="31641" y2="57509"/>
                        <a14:backgroundMark x1="31641" y1="57509" x2="62646" y2="82051"/>
                        <a14:backgroundMark x1="62646" y1="82051" x2="45752" y2="80000"/>
                        <a14:backgroundMark x1="45752" y1="80000" x2="70605" y2="70696"/>
                        <a14:backgroundMark x1="70605" y1="70696" x2="62451" y2="79048"/>
                        <a14:backgroundMark x1="62451" y1="79048" x2="24316" y2="72308"/>
                        <a14:backgroundMark x1="24316" y1="72308" x2="22949" y2="52601"/>
                        <a14:backgroundMark x1="22949" y1="52601" x2="38818" y2="56850"/>
                        <a14:backgroundMark x1="38818" y1="56850" x2="17920" y2="57656"/>
                        <a14:backgroundMark x1="17920" y1="57656" x2="28906" y2="59341"/>
                        <a14:backgroundMark x1="28906" y1="59341" x2="26025" y2="49744"/>
                        <a14:backgroundMark x1="26025" y1="49744" x2="19434" y2="42344"/>
                        <a14:backgroundMark x1="19434" y1="42344" x2="14600" y2="54725"/>
                        <a14:backgroundMark x1="14600" y1="54725" x2="72168" y2="72967"/>
                        <a14:backgroundMark x1="72168" y1="72967" x2="39355" y2="79634"/>
                        <a14:backgroundMark x1="39355" y1="79634" x2="46094" y2="68938"/>
                        <a14:backgroundMark x1="46094" y1="68938" x2="17969" y2="45714"/>
                        <a14:backgroundMark x1="17969" y1="45714" x2="14209" y2="35824"/>
                        <a14:backgroundMark x1="14209" y1="35824" x2="33008" y2="51795"/>
                        <a14:backgroundMark x1="33008" y1="51795" x2="25195" y2="60293"/>
                        <a14:backgroundMark x1="25195" y1="60293" x2="4834" y2="53040"/>
                        <a14:backgroundMark x1="79639" y1="80220" x2="71777" y2="85714"/>
                        <a14:backgroundMark x1="71777" y1="85714" x2="64014" y2="83663"/>
                        <a14:backgroundMark x1="79736" y1="71941" x2="60107" y2="92454"/>
                        <a14:backgroundMark x1="60107" y1="92454" x2="59570" y2="89011"/>
                        <a14:backgroundMark x1="42676" y1="52088" x2="44287" y2="44835"/>
                        <a14:backgroundMark x1="44287" y1="44835" x2="44531" y2="44615"/>
                        <a14:backgroundMark x1="56006" y1="68132" x2="36719" y2="54359"/>
                        <a14:backgroundMark x1="45557" y1="55971" x2="74365" y2="71136"/>
                      </a14:backgroundRemoval>
                    </a14:imgEffect>
                  </a14:imgLayer>
                </a14:imgProps>
              </a:ext>
            </a:extLst>
          </a:blip>
          <a:srcRect t="15730"/>
          <a:stretch/>
        </p:blipFill>
        <p:spPr>
          <a:xfrm>
            <a:off x="20" y="10"/>
            <a:ext cx="12191980" cy="6857990"/>
          </a:xfrm>
          <a:prstGeom prst="rect">
            <a:avLst/>
          </a:prstGeom>
        </p:spPr>
      </p:pic>
      <p:sp>
        <p:nvSpPr>
          <p:cNvPr id="5" name="Title 9">
            <a:extLst>
              <a:ext uri="{FF2B5EF4-FFF2-40B4-BE49-F238E27FC236}">
                <a16:creationId xmlns:a16="http://schemas.microsoft.com/office/drawing/2014/main" id="{B75E1C13-3D28-D2AA-27BB-A96598F91176}"/>
              </a:ext>
            </a:extLst>
          </p:cNvPr>
          <p:cNvSpPr>
            <a:spLocks noGrp="1"/>
          </p:cNvSpPr>
          <p:nvPr>
            <p:ph type="title"/>
          </p:nvPr>
        </p:nvSpPr>
        <p:spPr bwMode="auto">
          <a:xfrm>
            <a:off x="141514" y="228601"/>
            <a:ext cx="11811000" cy="1335018"/>
          </a:xfrm>
          <a:prstGeom prst="roundRect">
            <a:avLst/>
          </a:prstGeom>
          <a:solidFill>
            <a:schemeClr val="tx2">
              <a:lumMod val="75000"/>
            </a:schemeClr>
          </a:solidFill>
          <a:scene3d>
            <a:camera prst="orthographicFront">
              <a:rot lat="0" lon="0" rev="0"/>
            </a:camera>
            <a:lightRig rig="balanced" dir="t">
              <a:rot lat="0" lon="0" rev="8700000"/>
            </a:lightRig>
          </a:scene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defRPr/>
            </a:pPr>
            <a:r>
              <a:rPr lang="en-US" sz="3600" b="1">
                <a:solidFill>
                  <a:schemeClr val="bg1"/>
                </a:solidFill>
                <a:latin typeface="+mj-lt"/>
                <a:ea typeface="+mj-ea"/>
                <a:cs typeface="+mj-cs"/>
              </a:rPr>
              <a:t>Violation Was Reported…. What is WDFW going to do?</a:t>
            </a:r>
            <a:endParaRPr lang="en-US" sz="3600">
              <a:solidFill>
                <a:schemeClr val="tx1"/>
              </a:solidFill>
              <a:latin typeface="+mj-lt"/>
              <a:ea typeface="+mj-ea"/>
              <a:cs typeface="+mj-cs"/>
            </a:endParaRPr>
          </a:p>
        </p:txBody>
      </p:sp>
      <p:graphicFrame>
        <p:nvGraphicFramePr>
          <p:cNvPr id="9" name="Content Placeholder 2">
            <a:extLst>
              <a:ext uri="{FF2B5EF4-FFF2-40B4-BE49-F238E27FC236}">
                <a16:creationId xmlns:a16="http://schemas.microsoft.com/office/drawing/2014/main" id="{D4DFCD32-A816-5B2B-AC1A-F61808F133B9}"/>
              </a:ext>
            </a:extLst>
          </p:cNvPr>
          <p:cNvGraphicFramePr>
            <a:graphicFrameLocks noGrp="1"/>
          </p:cNvGraphicFramePr>
          <p:nvPr>
            <p:ph sz="half" idx="1"/>
            <p:extLst>
              <p:ext uri="{D42A27DB-BD31-4B8C-83A1-F6EECF244321}">
                <p14:modId xmlns:p14="http://schemas.microsoft.com/office/powerpoint/2010/main" val="2433734753"/>
              </p:ext>
            </p:extLst>
          </p:nvPr>
        </p:nvGraphicFramePr>
        <p:xfrm>
          <a:off x="-1291" y="1308790"/>
          <a:ext cx="12194582" cy="55514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80A1C9E9-E46A-8FA0-8276-571CA81222CF}"/>
              </a:ext>
            </a:extLst>
          </p:cNvPr>
          <p:cNvSpPr txBox="1"/>
          <p:nvPr/>
        </p:nvSpPr>
        <p:spPr>
          <a:xfrm>
            <a:off x="6294783" y="3428664"/>
            <a:ext cx="2720570" cy="2369880"/>
          </a:xfrm>
          <a:prstGeom prst="rect">
            <a:avLst/>
          </a:prstGeom>
          <a:noFill/>
        </p:spPr>
        <p:txBody>
          <a:bodyPr wrap="square" lIns="91440" tIns="45720" rIns="91440" bIns="45720" rtlCol="0" anchor="t">
            <a:spAutoFit/>
          </a:bodyPr>
          <a:lstStyle/>
          <a:p>
            <a:pPr lvl="0"/>
            <a:r>
              <a:rPr lang="en-US" sz="2000"/>
              <a:t>Internal investigation can include site visits, desktop review, and speaking with the landowner and/or reporting party. </a:t>
            </a:r>
          </a:p>
          <a:p>
            <a:pPr lvl="0"/>
            <a:endParaRPr lang="en-US" sz="1400"/>
          </a:p>
          <a:p>
            <a:endParaRPr lang="en-US" sz="1400"/>
          </a:p>
        </p:txBody>
      </p:sp>
      <p:sp>
        <p:nvSpPr>
          <p:cNvPr id="3" name="TextBox 2">
            <a:extLst>
              <a:ext uri="{FF2B5EF4-FFF2-40B4-BE49-F238E27FC236}">
                <a16:creationId xmlns:a16="http://schemas.microsoft.com/office/drawing/2014/main" id="{E56D0B0A-E948-9AFF-DC1B-98E69A52639D}"/>
              </a:ext>
            </a:extLst>
          </p:cNvPr>
          <p:cNvSpPr txBox="1"/>
          <p:nvPr/>
        </p:nvSpPr>
        <p:spPr>
          <a:xfrm>
            <a:off x="-1292" y="3312763"/>
            <a:ext cx="2862638" cy="2831544"/>
          </a:xfrm>
          <a:prstGeom prst="rect">
            <a:avLst/>
          </a:prstGeom>
          <a:noFill/>
        </p:spPr>
        <p:txBody>
          <a:bodyPr wrap="square" lIns="91440" tIns="45720" rIns="91440" bIns="45720" rtlCol="0" anchor="t">
            <a:spAutoFit/>
          </a:bodyPr>
          <a:lstStyle/>
          <a:p>
            <a:r>
              <a:rPr lang="en-US" sz="2000"/>
              <a:t>The region’s ERTS Coordinator will enter the information into the database and send it to the appropriate Ecology Program or another agency responsible for responding to the issue.</a:t>
            </a:r>
          </a:p>
          <a:p>
            <a:endParaRPr lang="en-US"/>
          </a:p>
        </p:txBody>
      </p:sp>
      <p:sp>
        <p:nvSpPr>
          <p:cNvPr id="4" name="TextBox 3">
            <a:extLst>
              <a:ext uri="{FF2B5EF4-FFF2-40B4-BE49-F238E27FC236}">
                <a16:creationId xmlns:a16="http://schemas.microsoft.com/office/drawing/2014/main" id="{0A112CB2-DEF1-D6CE-C692-F54219A4DF4F}"/>
              </a:ext>
            </a:extLst>
          </p:cNvPr>
          <p:cNvSpPr txBox="1"/>
          <p:nvPr/>
        </p:nvSpPr>
        <p:spPr>
          <a:xfrm flipH="1">
            <a:off x="3047214" y="3416085"/>
            <a:ext cx="2862637" cy="1692771"/>
          </a:xfrm>
          <a:prstGeom prst="rect">
            <a:avLst/>
          </a:prstGeom>
          <a:noFill/>
        </p:spPr>
        <p:txBody>
          <a:bodyPr wrap="square" lIns="91440" tIns="45720" rIns="91440" bIns="45720" rtlCol="0" anchor="t">
            <a:spAutoFit/>
          </a:bodyPr>
          <a:lstStyle/>
          <a:p>
            <a:r>
              <a:rPr lang="en-US" sz="2000"/>
              <a:t>Habitat Biologist looks at the report, fish use, and sends information to compliance.</a:t>
            </a:r>
          </a:p>
          <a:p>
            <a:endParaRPr lang="en-US" sz="2400"/>
          </a:p>
        </p:txBody>
      </p:sp>
      <p:sp>
        <p:nvSpPr>
          <p:cNvPr id="6" name="TextBox 5">
            <a:extLst>
              <a:ext uri="{FF2B5EF4-FFF2-40B4-BE49-F238E27FC236}">
                <a16:creationId xmlns:a16="http://schemas.microsoft.com/office/drawing/2014/main" id="{3DCECEAB-21BE-231A-921D-7320CD1AC0D7}"/>
              </a:ext>
            </a:extLst>
          </p:cNvPr>
          <p:cNvSpPr txBox="1"/>
          <p:nvPr/>
        </p:nvSpPr>
        <p:spPr>
          <a:xfrm>
            <a:off x="9317458" y="3531985"/>
            <a:ext cx="2875833" cy="1600438"/>
          </a:xfrm>
          <a:prstGeom prst="rect">
            <a:avLst/>
          </a:prstGeom>
          <a:noFill/>
        </p:spPr>
        <p:txBody>
          <a:bodyPr wrap="square" lIns="91440" tIns="45720" rIns="91440" bIns="45720" rtlCol="0" anchor="t">
            <a:spAutoFit/>
          </a:bodyPr>
          <a:lstStyle/>
          <a:p>
            <a:r>
              <a:rPr lang="en-US" sz="2000"/>
              <a:t>WDFW works with the violator and partnering agencies to come into compliance. </a:t>
            </a:r>
            <a:endParaRPr lang="en-US" sz="2000">
              <a:ea typeface="Calibri"/>
              <a:cs typeface="Calibri"/>
            </a:endParaRPr>
          </a:p>
          <a:p>
            <a:endParaRPr lang="en-US"/>
          </a:p>
        </p:txBody>
      </p:sp>
    </p:spTree>
    <p:extLst>
      <p:ext uri="{BB962C8B-B14F-4D97-AF65-F5344CB8AC3E}">
        <p14:creationId xmlns:p14="http://schemas.microsoft.com/office/powerpoint/2010/main" val="3324704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B3ECE5F9-2522-8EF3-190C-4FBB8355A5AB}"/>
              </a:ext>
            </a:extLst>
          </p:cNvPr>
          <p:cNvGraphicFramePr>
            <a:graphicFrameLocks noGrp="1"/>
          </p:cNvGraphicFramePr>
          <p:nvPr>
            <p:ph idx="1"/>
            <p:extLst>
              <p:ext uri="{D42A27DB-BD31-4B8C-83A1-F6EECF244321}">
                <p14:modId xmlns:p14="http://schemas.microsoft.com/office/powerpoint/2010/main" val="745796833"/>
              </p:ext>
            </p:extLst>
          </p:nvPr>
        </p:nvGraphicFramePr>
        <p:xfrm>
          <a:off x="174171" y="1825624"/>
          <a:ext cx="11876315" cy="5032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9">
            <a:extLst>
              <a:ext uri="{FF2B5EF4-FFF2-40B4-BE49-F238E27FC236}">
                <a16:creationId xmlns:a16="http://schemas.microsoft.com/office/drawing/2014/main" id="{C4AFDE4C-F6AD-D6DF-D8B4-6D4B6BC4DABD}"/>
              </a:ext>
            </a:extLst>
          </p:cNvPr>
          <p:cNvSpPr txBox="1">
            <a:spLocks noGrp="1"/>
          </p:cNvSpPr>
          <p:nvPr>
            <p:ph type="title"/>
          </p:nvPr>
        </p:nvSpPr>
        <p:spPr bwMode="auto">
          <a:xfrm>
            <a:off x="838200" y="365125"/>
            <a:ext cx="10515600" cy="1325563"/>
          </a:xfrm>
          <a:prstGeom prst="roundRect">
            <a:avLst/>
          </a:prstGeom>
          <a:solidFill>
            <a:schemeClr val="tx2">
              <a:lumMod val="75000"/>
            </a:schemeClr>
          </a:solidFill>
          <a:scene3d>
            <a:camera prst="orthographicFront">
              <a:rot lat="0" lon="0" rev="0"/>
            </a:camera>
            <a:lightRig rig="balanced" dir="t">
              <a:rot lat="0" lon="0" rev="8700000"/>
            </a:lightRig>
          </a:scene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spcAft>
                <a:spcPts val="600"/>
              </a:spcAft>
              <a:defRPr/>
            </a:pPr>
            <a:r>
              <a:rPr lang="en-US" sz="6000" b="1">
                <a:solidFill>
                  <a:srgbClr val="FFFFFF"/>
                </a:solidFill>
                <a:latin typeface="+mj-lt"/>
                <a:ea typeface="+mj-ea"/>
                <a:cs typeface="+mj-cs"/>
              </a:rPr>
              <a:t>Definitions of Types of Harm  </a:t>
            </a:r>
            <a:endParaRPr lang="en-US" sz="6000">
              <a:solidFill>
                <a:srgbClr val="FFFFFF"/>
              </a:solidFill>
              <a:latin typeface="+mj-lt"/>
              <a:ea typeface="+mj-ea"/>
              <a:cs typeface="+mj-cs"/>
            </a:endParaRPr>
          </a:p>
        </p:txBody>
      </p:sp>
    </p:spTree>
    <p:extLst>
      <p:ext uri="{BB962C8B-B14F-4D97-AF65-F5344CB8AC3E}">
        <p14:creationId xmlns:p14="http://schemas.microsoft.com/office/powerpoint/2010/main" val="985056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925B370-2E28-45B1-D7C4-6DFE5ED0E1A0}"/>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ackgroundRemoval t="23714" b="91129" l="10000" r="90000">
                        <a14:backgroundMark x1="38184" y1="54139" x2="59619" y2="49597"/>
                        <a14:backgroundMark x1="59619" y1="49597" x2="34521" y2="60586"/>
                        <a14:backgroundMark x1="34521" y1="60586" x2="55127" y2="45641"/>
                        <a14:backgroundMark x1="55127" y1="45641" x2="48242" y2="40733"/>
                        <a14:backgroundMark x1="48242" y1="40733" x2="69824" y2="38388"/>
                        <a14:backgroundMark x1="69824" y1="38388" x2="72656" y2="45568"/>
                        <a14:backgroundMark x1="72656" y1="45568" x2="60791" y2="43443"/>
                        <a14:backgroundMark x1="60791" y1="43443" x2="62500" y2="57875"/>
                        <a14:backgroundMark x1="62500" y1="57875" x2="41748" y2="49524"/>
                        <a14:backgroundMark x1="41748" y1="49524" x2="59668" y2="48938"/>
                        <a14:backgroundMark x1="59668" y1="48938" x2="50537" y2="50183"/>
                        <a14:backgroundMark x1="50537" y1="50183" x2="67773" y2="66667"/>
                        <a14:backgroundMark x1="67773" y1="66667" x2="63037" y2="61832"/>
                        <a14:backgroundMark x1="63037" y1="61832" x2="31445" y2="70330"/>
                        <a14:backgroundMark x1="31445" y1="70330" x2="45215" y2="69451"/>
                        <a14:backgroundMark x1="45215" y1="69451" x2="36670" y2="71429"/>
                        <a14:backgroundMark x1="36670" y1="71429" x2="32324" y2="50916"/>
                        <a14:backgroundMark x1="32324" y1="50916" x2="39355" y2="88718"/>
                        <a14:backgroundMark x1="39355" y1="88718" x2="29736" y2="86227"/>
                        <a14:backgroundMark x1="16992" y1="50623" x2="21582" y2="62784"/>
                        <a14:backgroundMark x1="21582" y1="62784" x2="18408" y2="43004"/>
                        <a14:backgroundMark x1="18408" y1="43004" x2="11035" y2="75165"/>
                        <a14:backgroundMark x1="11035" y1="75165" x2="24268" y2="58828"/>
                        <a14:backgroundMark x1="24268" y1="58828" x2="21045" y2="52674"/>
                        <a14:backgroundMark x1="21045" y1="52674" x2="22363" y2="58388"/>
                        <a14:backgroundMark x1="22363" y1="58388" x2="27393" y2="54212"/>
                      </a14:backgroundRemoval>
                    </a14:imgEffect>
                  </a14:imgLayer>
                </a14:imgProps>
              </a:ext>
            </a:extLst>
          </a:blip>
          <a:srcRect t="15287" b="444"/>
          <a:stretch/>
        </p:blipFill>
        <p:spPr>
          <a:xfrm>
            <a:off x="20" y="10"/>
            <a:ext cx="12191980" cy="6857990"/>
          </a:xfrm>
          <a:prstGeom prst="rect">
            <a:avLst/>
          </a:prstGeom>
          <a:solidFill>
            <a:schemeClr val="tx1"/>
          </a:solidFill>
        </p:spPr>
      </p:pic>
      <p:sp>
        <p:nvSpPr>
          <p:cNvPr id="5" name="Title 9">
            <a:extLst>
              <a:ext uri="{FF2B5EF4-FFF2-40B4-BE49-F238E27FC236}">
                <a16:creationId xmlns:a16="http://schemas.microsoft.com/office/drawing/2014/main" id="{4EB3CC38-1E9A-7823-CF49-658C26EC2547}"/>
              </a:ext>
            </a:extLst>
          </p:cNvPr>
          <p:cNvSpPr txBox="1">
            <a:spLocks/>
          </p:cNvSpPr>
          <p:nvPr/>
        </p:nvSpPr>
        <p:spPr bwMode="auto">
          <a:xfrm>
            <a:off x="239486" y="250371"/>
            <a:ext cx="11723914" cy="1491343"/>
          </a:xfrm>
          <a:prstGeom prst="roundRect">
            <a:avLst/>
          </a:prstGeom>
          <a:solidFill>
            <a:schemeClr val="bg2">
              <a:lumMod val="75000"/>
            </a:schemeClr>
          </a:solidFill>
          <a:scene3d>
            <a:camera prst="orthographicFront">
              <a:rot lat="0" lon="0" rev="0"/>
            </a:camera>
            <a:lightRig rig="balanced" dir="t">
              <a:rot lat="0" lon="0" rev="8700000"/>
            </a:lightRig>
          </a:scene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spcAft>
                <a:spcPts val="600"/>
              </a:spcAft>
              <a:defRPr/>
            </a:pPr>
            <a:r>
              <a:rPr lang="en-US" sz="4000" b="1">
                <a:solidFill>
                  <a:srgbClr val="FFFFFF"/>
                </a:solidFill>
                <a:latin typeface="+mj-lt"/>
                <a:ea typeface="+mj-ea"/>
                <a:cs typeface="+mj-cs"/>
              </a:rPr>
              <a:t>HPA Compliance – Administrative Enforcement Actions</a:t>
            </a:r>
            <a:endParaRPr lang="en-US" sz="4000">
              <a:solidFill>
                <a:srgbClr val="FFFFFF"/>
              </a:solidFill>
              <a:latin typeface="+mj-lt"/>
              <a:ea typeface="+mj-ea"/>
              <a:cs typeface="+mj-cs"/>
            </a:endParaRPr>
          </a:p>
        </p:txBody>
      </p:sp>
      <p:graphicFrame>
        <p:nvGraphicFramePr>
          <p:cNvPr id="9" name="Content Placeholder 2">
            <a:extLst>
              <a:ext uri="{FF2B5EF4-FFF2-40B4-BE49-F238E27FC236}">
                <a16:creationId xmlns:a16="http://schemas.microsoft.com/office/drawing/2014/main" id="{DF47BF5B-53C9-9648-7F35-C4CCC1063E31}"/>
              </a:ext>
            </a:extLst>
          </p:cNvPr>
          <p:cNvGraphicFramePr>
            <a:graphicFrameLocks noGrp="1"/>
          </p:cNvGraphicFramePr>
          <p:nvPr>
            <p:ph sz="half" idx="1"/>
            <p:extLst>
              <p:ext uri="{D42A27DB-BD31-4B8C-83A1-F6EECF244321}">
                <p14:modId xmlns:p14="http://schemas.microsoft.com/office/powerpoint/2010/main" val="25317295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8895637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 358396] | Call Me Maybe | Know Your Meme">
            <a:extLst>
              <a:ext uri="{FF2B5EF4-FFF2-40B4-BE49-F238E27FC236}">
                <a16:creationId xmlns:a16="http://schemas.microsoft.com/office/drawing/2014/main" id="{688BC263-C725-B3E1-A832-B29CD969D9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98322" y="236444"/>
            <a:ext cx="7747412" cy="62366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3B4ADB-59E9-04FA-5285-9B5388E327DA}"/>
              </a:ext>
            </a:extLst>
          </p:cNvPr>
          <p:cNvSpPr txBox="1"/>
          <p:nvPr/>
        </p:nvSpPr>
        <p:spPr>
          <a:xfrm>
            <a:off x="7304315" y="5812917"/>
            <a:ext cx="4341419" cy="538609"/>
          </a:xfrm>
          <a:prstGeom prst="rect">
            <a:avLst/>
          </a:prstGeom>
          <a:solidFill>
            <a:schemeClr val="bg1"/>
          </a:solidFill>
        </p:spPr>
        <p:txBody>
          <a:bodyPr wrap="square" rtlCol="0">
            <a:spAutoFit/>
          </a:bodyPr>
          <a:lstStyle/>
          <a:p>
            <a:r>
              <a:rPr lang="en-US" sz="2900"/>
              <a:t>Your Local Habitat Biologist</a:t>
            </a:r>
          </a:p>
        </p:txBody>
      </p:sp>
      <p:sp>
        <p:nvSpPr>
          <p:cNvPr id="6" name="TextBox 5">
            <a:extLst>
              <a:ext uri="{FF2B5EF4-FFF2-40B4-BE49-F238E27FC236}">
                <a16:creationId xmlns:a16="http://schemas.microsoft.com/office/drawing/2014/main" id="{09A76985-E4BE-089E-3A16-8A521D170CD3}"/>
              </a:ext>
            </a:extLst>
          </p:cNvPr>
          <p:cNvSpPr txBox="1"/>
          <p:nvPr/>
        </p:nvSpPr>
        <p:spPr>
          <a:xfrm>
            <a:off x="609599" y="236444"/>
            <a:ext cx="2529444" cy="400110"/>
          </a:xfrm>
          <a:prstGeom prst="rect">
            <a:avLst/>
          </a:prstGeom>
          <a:solidFill>
            <a:schemeClr val="accent6">
              <a:lumMod val="20000"/>
              <a:lumOff val="80000"/>
            </a:schemeClr>
          </a:solidFill>
        </p:spPr>
        <p:txBody>
          <a:bodyPr wrap="square" lIns="91440" tIns="45720" rIns="91440" bIns="45720" rtlCol="0" anchor="t">
            <a:spAutoFit/>
          </a:bodyPr>
          <a:lstStyle/>
          <a:p>
            <a:r>
              <a:rPr lang="en-US" sz="2000"/>
              <a:t>Do I need an HPA? </a:t>
            </a:r>
          </a:p>
        </p:txBody>
      </p:sp>
      <p:sp>
        <p:nvSpPr>
          <p:cNvPr id="10" name="TextBox 9">
            <a:extLst>
              <a:ext uri="{FF2B5EF4-FFF2-40B4-BE49-F238E27FC236}">
                <a16:creationId xmlns:a16="http://schemas.microsoft.com/office/drawing/2014/main" id="{DDB6FFDC-3ADD-BC8B-4EB9-071662639CEC}"/>
              </a:ext>
            </a:extLst>
          </p:cNvPr>
          <p:cNvSpPr txBox="1"/>
          <p:nvPr/>
        </p:nvSpPr>
        <p:spPr>
          <a:xfrm>
            <a:off x="609599" y="890500"/>
            <a:ext cx="2529444" cy="1015663"/>
          </a:xfrm>
          <a:prstGeom prst="rect">
            <a:avLst/>
          </a:prstGeom>
          <a:solidFill>
            <a:schemeClr val="accent6">
              <a:lumMod val="40000"/>
              <a:lumOff val="60000"/>
            </a:schemeClr>
          </a:solidFill>
        </p:spPr>
        <p:txBody>
          <a:bodyPr wrap="square" rtlCol="0">
            <a:spAutoFit/>
          </a:bodyPr>
          <a:lstStyle/>
          <a:p>
            <a:r>
              <a:rPr lang="en-US" sz="2000"/>
              <a:t>I could use technical assistance on a hydraulic project…..</a:t>
            </a:r>
          </a:p>
        </p:txBody>
      </p:sp>
      <p:sp>
        <p:nvSpPr>
          <p:cNvPr id="11" name="TextBox 10">
            <a:extLst>
              <a:ext uri="{FF2B5EF4-FFF2-40B4-BE49-F238E27FC236}">
                <a16:creationId xmlns:a16="http://schemas.microsoft.com/office/drawing/2014/main" id="{EB28552F-2FB2-27B6-161B-2B7A1B607BBD}"/>
              </a:ext>
            </a:extLst>
          </p:cNvPr>
          <p:cNvSpPr txBox="1"/>
          <p:nvPr/>
        </p:nvSpPr>
        <p:spPr>
          <a:xfrm>
            <a:off x="609599" y="2259962"/>
            <a:ext cx="2529444" cy="1015663"/>
          </a:xfrm>
          <a:prstGeom prst="rect">
            <a:avLst/>
          </a:prstGeom>
          <a:solidFill>
            <a:schemeClr val="accent6">
              <a:lumMod val="60000"/>
              <a:lumOff val="40000"/>
            </a:schemeClr>
          </a:solidFill>
        </p:spPr>
        <p:txBody>
          <a:bodyPr wrap="square" rtlCol="0">
            <a:spAutoFit/>
          </a:bodyPr>
          <a:lstStyle/>
          <a:p>
            <a:r>
              <a:rPr lang="en-US" sz="2000"/>
              <a:t>I drove past a project, and I don’t think they have an HPA.</a:t>
            </a:r>
          </a:p>
        </p:txBody>
      </p:sp>
      <p:sp>
        <p:nvSpPr>
          <p:cNvPr id="12" name="TextBox 11">
            <a:extLst>
              <a:ext uri="{FF2B5EF4-FFF2-40B4-BE49-F238E27FC236}">
                <a16:creationId xmlns:a16="http://schemas.microsoft.com/office/drawing/2014/main" id="{DB94B419-B2DE-D699-BEFA-592DF83899BE}"/>
              </a:ext>
            </a:extLst>
          </p:cNvPr>
          <p:cNvSpPr txBox="1"/>
          <p:nvPr/>
        </p:nvSpPr>
        <p:spPr>
          <a:xfrm>
            <a:off x="609599" y="3529571"/>
            <a:ext cx="2624446" cy="707886"/>
          </a:xfrm>
          <a:prstGeom prst="rect">
            <a:avLst/>
          </a:prstGeom>
          <a:solidFill>
            <a:schemeClr val="accent6"/>
          </a:solidFill>
        </p:spPr>
        <p:txBody>
          <a:bodyPr wrap="square" rtlCol="0">
            <a:spAutoFit/>
          </a:bodyPr>
          <a:lstStyle/>
          <a:p>
            <a:r>
              <a:rPr lang="en-US" sz="2000"/>
              <a:t>I want to do restoration on my property!</a:t>
            </a:r>
          </a:p>
        </p:txBody>
      </p:sp>
      <p:sp>
        <p:nvSpPr>
          <p:cNvPr id="13" name="TextBox 12">
            <a:extLst>
              <a:ext uri="{FF2B5EF4-FFF2-40B4-BE49-F238E27FC236}">
                <a16:creationId xmlns:a16="http://schemas.microsoft.com/office/drawing/2014/main" id="{7EBFD2F3-E4F3-6934-F67A-C52CFB43AAD6}"/>
              </a:ext>
            </a:extLst>
          </p:cNvPr>
          <p:cNvSpPr txBox="1"/>
          <p:nvPr/>
        </p:nvSpPr>
        <p:spPr>
          <a:xfrm>
            <a:off x="609599" y="4510306"/>
            <a:ext cx="2624446" cy="707886"/>
          </a:xfrm>
          <a:prstGeom prst="rect">
            <a:avLst/>
          </a:prstGeom>
          <a:solidFill>
            <a:schemeClr val="accent6">
              <a:lumMod val="75000"/>
            </a:schemeClr>
          </a:solidFill>
        </p:spPr>
        <p:txBody>
          <a:bodyPr wrap="square" rtlCol="0">
            <a:spAutoFit/>
          </a:bodyPr>
          <a:lstStyle/>
          <a:p>
            <a:r>
              <a:rPr lang="en-US" sz="2000"/>
              <a:t>I have concerns with a proposed project. </a:t>
            </a:r>
          </a:p>
        </p:txBody>
      </p:sp>
      <p:sp>
        <p:nvSpPr>
          <p:cNvPr id="14" name="TextBox 13">
            <a:extLst>
              <a:ext uri="{FF2B5EF4-FFF2-40B4-BE49-F238E27FC236}">
                <a16:creationId xmlns:a16="http://schemas.microsoft.com/office/drawing/2014/main" id="{42EE286A-50BC-8D8F-4AD5-090BE4445161}"/>
              </a:ext>
            </a:extLst>
          </p:cNvPr>
          <p:cNvSpPr txBox="1"/>
          <p:nvPr/>
        </p:nvSpPr>
        <p:spPr>
          <a:xfrm>
            <a:off x="609599" y="5426669"/>
            <a:ext cx="2624446" cy="1015663"/>
          </a:xfrm>
          <a:prstGeom prst="rect">
            <a:avLst/>
          </a:prstGeom>
          <a:solidFill>
            <a:schemeClr val="accent6">
              <a:lumMod val="50000"/>
            </a:schemeClr>
          </a:solidFill>
        </p:spPr>
        <p:txBody>
          <a:bodyPr wrap="square" rtlCol="0">
            <a:spAutoFit/>
          </a:bodyPr>
          <a:lstStyle/>
          <a:p>
            <a:r>
              <a:rPr lang="en-US" sz="2000"/>
              <a:t>How can I create better habitat on my property?</a:t>
            </a:r>
          </a:p>
        </p:txBody>
      </p:sp>
    </p:spTree>
    <p:extLst>
      <p:ext uri="{BB962C8B-B14F-4D97-AF65-F5344CB8AC3E}">
        <p14:creationId xmlns:p14="http://schemas.microsoft.com/office/powerpoint/2010/main" val="1012843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ap&#10;&#10;Description automatically generated">
            <a:extLst>
              <a:ext uri="{FF2B5EF4-FFF2-40B4-BE49-F238E27FC236}">
                <a16:creationId xmlns:a16="http://schemas.microsoft.com/office/drawing/2014/main" id="{E57ABED2-931D-8E51-F2C2-1996DD199D2C}"/>
              </a:ext>
            </a:extLst>
          </p:cNvPr>
          <p:cNvPicPr>
            <a:picLocks noGrp="1" noChangeAspect="1"/>
          </p:cNvPicPr>
          <p:nvPr>
            <p:ph sz="half" idx="1"/>
          </p:nvPr>
        </p:nvPicPr>
        <p:blipFill>
          <a:blip r:embed="rId2"/>
          <a:srcRect b="17883"/>
          <a:stretch/>
        </p:blipFill>
        <p:spPr>
          <a:xfrm>
            <a:off x="20" y="10"/>
            <a:ext cx="12191980" cy="6857990"/>
          </a:xfrm>
          <a:prstGeom prst="rect">
            <a:avLst/>
          </a:prstGeom>
        </p:spPr>
      </p:pic>
      <p:sp>
        <p:nvSpPr>
          <p:cNvPr id="2" name="Title 1">
            <a:extLst>
              <a:ext uri="{FF2B5EF4-FFF2-40B4-BE49-F238E27FC236}">
                <a16:creationId xmlns:a16="http://schemas.microsoft.com/office/drawing/2014/main" id="{69A0605A-508E-46CC-DB7D-28AA41FFABA6}"/>
              </a:ext>
            </a:extLst>
          </p:cNvPr>
          <p:cNvSpPr>
            <a:spLocks noGrp="1"/>
          </p:cNvSpPr>
          <p:nvPr>
            <p:ph type="title"/>
          </p:nvPr>
        </p:nvSpPr>
        <p:spPr>
          <a:xfrm>
            <a:off x="343988" y="4534553"/>
            <a:ext cx="3611880" cy="1536192"/>
          </a:xfrm>
          <a:solidFill>
            <a:schemeClr val="bg1"/>
          </a:solidFill>
        </p:spPr>
        <p:txBody>
          <a:bodyPr vert="horz" lIns="91440" tIns="45720" rIns="91440" bIns="45720" rtlCol="0" anchor="ctr">
            <a:normAutofit/>
          </a:bodyPr>
          <a:lstStyle/>
          <a:p>
            <a:r>
              <a:rPr lang="en-US" sz="3600"/>
              <a:t>Who is your local area habitat bio?</a:t>
            </a:r>
          </a:p>
        </p:txBody>
      </p:sp>
      <p:sp>
        <p:nvSpPr>
          <p:cNvPr id="7" name="TextBox 6">
            <a:extLst>
              <a:ext uri="{FF2B5EF4-FFF2-40B4-BE49-F238E27FC236}">
                <a16:creationId xmlns:a16="http://schemas.microsoft.com/office/drawing/2014/main" id="{A0F5E987-1CE2-F0C5-F7C6-C81C0091F832}"/>
              </a:ext>
            </a:extLst>
          </p:cNvPr>
          <p:cNvSpPr txBox="1"/>
          <p:nvPr/>
        </p:nvSpPr>
        <p:spPr>
          <a:xfrm>
            <a:off x="3955868" y="4534553"/>
            <a:ext cx="6491533" cy="1536192"/>
          </a:xfrm>
          <a:prstGeom prst="rect">
            <a:avLst/>
          </a:prstGeom>
          <a:solidFill>
            <a:schemeClr val="bg1"/>
          </a:solidFill>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a:t>Grant and Adams County: Eric Pentico </a:t>
            </a:r>
          </a:p>
          <a:p>
            <a:pPr indent="-228600">
              <a:lnSpc>
                <a:spcPct val="90000"/>
              </a:lnSpc>
              <a:spcAft>
                <a:spcPts val="600"/>
              </a:spcAft>
              <a:buFont typeface="Arial" panose="020B0604020202020204" pitchFamily="34" charset="0"/>
              <a:buChar char="•"/>
            </a:pPr>
            <a:r>
              <a:rPr lang="en-US"/>
              <a:t>Methow Watershed: TBD</a:t>
            </a:r>
          </a:p>
          <a:p>
            <a:pPr indent="-228600">
              <a:lnSpc>
                <a:spcPct val="90000"/>
              </a:lnSpc>
              <a:spcAft>
                <a:spcPts val="600"/>
              </a:spcAft>
              <a:buFont typeface="Arial" panose="020B0604020202020204" pitchFamily="34" charset="0"/>
              <a:buChar char="•"/>
            </a:pPr>
            <a:r>
              <a:rPr lang="en-US"/>
              <a:t>Okanogan Watershed: Elianna Rosenthal </a:t>
            </a:r>
          </a:p>
          <a:p>
            <a:pPr indent="-228600">
              <a:lnSpc>
                <a:spcPct val="90000"/>
              </a:lnSpc>
              <a:spcAft>
                <a:spcPts val="600"/>
              </a:spcAft>
              <a:buFont typeface="Arial" panose="020B0604020202020204" pitchFamily="34" charset="0"/>
              <a:buChar char="•"/>
            </a:pPr>
            <a:r>
              <a:rPr lang="en-US"/>
              <a:t>Entiat, Chelan, and Douglas County: Nate Schmidt</a:t>
            </a:r>
          </a:p>
          <a:p>
            <a:pPr indent="-228600">
              <a:lnSpc>
                <a:spcPct val="90000"/>
              </a:lnSpc>
              <a:spcAft>
                <a:spcPts val="600"/>
              </a:spcAft>
              <a:buFont typeface="Arial" panose="020B0604020202020204" pitchFamily="34" charset="0"/>
              <a:buChar char="•"/>
            </a:pPr>
            <a:r>
              <a:rPr lang="en-US"/>
              <a:t>South Chelan: TBD</a:t>
            </a:r>
          </a:p>
        </p:txBody>
      </p:sp>
      <p:pic>
        <p:nvPicPr>
          <p:cNvPr id="4" name="Picture 3">
            <a:extLst>
              <a:ext uri="{FF2B5EF4-FFF2-40B4-BE49-F238E27FC236}">
                <a16:creationId xmlns:a16="http://schemas.microsoft.com/office/drawing/2014/main" id="{5FA731FF-1C08-9BB1-8D22-6DB07B540F84}"/>
              </a:ext>
            </a:extLst>
          </p:cNvPr>
          <p:cNvPicPr>
            <a:picLocks noChangeAspect="1"/>
          </p:cNvPicPr>
          <p:nvPr/>
        </p:nvPicPr>
        <p:blipFill>
          <a:blip r:embed="rId3"/>
          <a:stretch>
            <a:fillRect/>
          </a:stretch>
        </p:blipFill>
        <p:spPr>
          <a:xfrm>
            <a:off x="9332578" y="4075586"/>
            <a:ext cx="2705478" cy="2645848"/>
          </a:xfrm>
          <a:prstGeom prst="rect">
            <a:avLst/>
          </a:prstGeom>
        </p:spPr>
      </p:pic>
      <p:pic>
        <p:nvPicPr>
          <p:cNvPr id="8" name="Picture 7">
            <a:extLst>
              <a:ext uri="{FF2B5EF4-FFF2-40B4-BE49-F238E27FC236}">
                <a16:creationId xmlns:a16="http://schemas.microsoft.com/office/drawing/2014/main" id="{F8C3A86E-FDE8-DBA1-5BB6-0B06A145A393}"/>
              </a:ext>
            </a:extLst>
          </p:cNvPr>
          <p:cNvPicPr>
            <a:picLocks noChangeAspect="1"/>
          </p:cNvPicPr>
          <p:nvPr/>
        </p:nvPicPr>
        <p:blipFill>
          <a:blip r:embed="rId4"/>
          <a:stretch>
            <a:fillRect/>
          </a:stretch>
        </p:blipFill>
        <p:spPr>
          <a:xfrm>
            <a:off x="9459687" y="132798"/>
            <a:ext cx="2578370" cy="3237286"/>
          </a:xfrm>
          <a:prstGeom prst="rect">
            <a:avLst/>
          </a:prstGeom>
        </p:spPr>
      </p:pic>
    </p:spTree>
    <p:extLst>
      <p:ext uri="{BB962C8B-B14F-4D97-AF65-F5344CB8AC3E}">
        <p14:creationId xmlns:p14="http://schemas.microsoft.com/office/powerpoint/2010/main" val="4082273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2E84FF-9104-A8CF-D647-38662B454985}"/>
              </a:ext>
            </a:extLst>
          </p:cNvPr>
          <p:cNvSpPr>
            <a:spLocks noGrp="1"/>
          </p:cNvSpPr>
          <p:nvPr>
            <p:ph type="title"/>
          </p:nvPr>
        </p:nvSpPr>
        <p:spPr>
          <a:xfrm>
            <a:off x="838200" y="244919"/>
            <a:ext cx="5399796" cy="1445770"/>
          </a:xfrm>
          <a:solidFill>
            <a:schemeClr val="bg2">
              <a:lumMod val="75000"/>
            </a:schemeClr>
          </a:solidFill>
        </p:spPr>
        <p:txBody>
          <a:bodyPr vert="horz" lIns="91440" tIns="45720" rIns="91440" bIns="45720" rtlCol="0" anchor="ctr">
            <a:normAutofit/>
          </a:bodyPr>
          <a:lstStyle/>
          <a:p>
            <a:r>
              <a:rPr lang="en-US" sz="5400"/>
              <a:t>WDFW Programs</a:t>
            </a:r>
          </a:p>
        </p:txBody>
      </p:sp>
      <p:graphicFrame>
        <p:nvGraphicFramePr>
          <p:cNvPr id="10" name="Content Placeholder 2">
            <a:extLst>
              <a:ext uri="{FF2B5EF4-FFF2-40B4-BE49-F238E27FC236}">
                <a16:creationId xmlns:a16="http://schemas.microsoft.com/office/drawing/2014/main" id="{B3C7DCD5-D851-C911-831B-4B9C24A19C1B}"/>
              </a:ext>
            </a:extLst>
          </p:cNvPr>
          <p:cNvGraphicFramePr>
            <a:graphicFrameLocks noGrp="1"/>
          </p:cNvGraphicFramePr>
          <p:nvPr>
            <p:ph sz="half" idx="1"/>
            <p:extLst>
              <p:ext uri="{D42A27DB-BD31-4B8C-83A1-F6EECF244321}">
                <p14:modId xmlns:p14="http://schemas.microsoft.com/office/powerpoint/2010/main" val="31461506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6802FD15-8395-E0F0-E608-566E5271F4EC}"/>
              </a:ext>
            </a:extLst>
          </p:cNvPr>
          <p:cNvPicPr>
            <a:picLocks noChangeAspect="1"/>
          </p:cNvPicPr>
          <p:nvPr/>
        </p:nvPicPr>
        <p:blipFill>
          <a:blip r:embed="rId8"/>
          <a:stretch>
            <a:fillRect/>
          </a:stretch>
        </p:blipFill>
        <p:spPr>
          <a:xfrm>
            <a:off x="6237996" y="244919"/>
            <a:ext cx="5004044" cy="1445770"/>
          </a:xfrm>
          <a:prstGeom prst="rect">
            <a:avLst/>
          </a:prstGeom>
        </p:spPr>
      </p:pic>
    </p:spTree>
    <p:extLst>
      <p:ext uri="{BB962C8B-B14F-4D97-AF65-F5344CB8AC3E}">
        <p14:creationId xmlns:p14="http://schemas.microsoft.com/office/powerpoint/2010/main" val="15712141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3916" y="1929586"/>
            <a:ext cx="5725886" cy="4407306"/>
          </a:xfrm>
          <a:solidFill>
            <a:schemeClr val="accent6">
              <a:lumMod val="20000"/>
              <a:lumOff val="80000"/>
            </a:schemeClr>
          </a:solidFill>
        </p:spPr>
        <p:txBody>
          <a:bodyPr>
            <a:normAutofit/>
          </a:bodyPr>
          <a:lstStyle/>
          <a:p>
            <a:pPr marL="0" indent="0">
              <a:buNone/>
            </a:pPr>
            <a:r>
              <a:rPr lang="en-US" sz="3200" b="0" i="0">
                <a:solidFill>
                  <a:srgbClr val="222222"/>
                </a:solidFill>
                <a:effectLst/>
                <a:latin typeface="Roboto" panose="02000000000000000000" pitchFamily="2" charset="0"/>
              </a:rPr>
              <a:t>RCW 77.55.011(11): A hydraulic project is construction or other work activities conducted in or near state waters that will “use, divert, obstruct, or change the natural flow or bed of any of the salt or fresh waters of the state”.</a:t>
            </a:r>
            <a:endParaRPr lang="en-US" sz="3200" b="0" i="0" u="sng">
              <a:solidFill>
                <a:srgbClr val="18459A"/>
              </a:solidFill>
              <a:effectLst/>
              <a:latin typeface="Roboto" panose="02000000000000000000" pitchFamily="2" charset="0"/>
            </a:endParaRPr>
          </a:p>
          <a:p>
            <a:pPr marL="0" indent="0">
              <a:buNone/>
            </a:pPr>
            <a:endParaRPr lang="en-US"/>
          </a:p>
        </p:txBody>
      </p:sp>
      <p:sp>
        <p:nvSpPr>
          <p:cNvPr id="8" name="Title 9"/>
          <p:cNvSpPr>
            <a:spLocks noGrp="1"/>
          </p:cNvSpPr>
          <p:nvPr>
            <p:ph type="title"/>
          </p:nvPr>
        </p:nvSpPr>
        <p:spPr bwMode="auto">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spcBef>
                <a:spcPts val="0"/>
              </a:spcBef>
              <a:defRPr/>
            </a:pPr>
            <a:r>
              <a:rPr lang="en-US" sz="3600" b="1"/>
              <a:t>Hydraulic Code</a:t>
            </a:r>
            <a:br>
              <a:rPr lang="en-US" sz="3600" b="1"/>
            </a:br>
            <a:r>
              <a:rPr lang="en-US" sz="3600"/>
              <a:t>Chapter 77.55 RCW and Chapter 220-660 WAC</a:t>
            </a:r>
          </a:p>
        </p:txBody>
      </p:sp>
      <p:pic>
        <p:nvPicPr>
          <p:cNvPr id="4" name="Content Placeholder 3">
            <a:extLst>
              <a:ext uri="{FF2B5EF4-FFF2-40B4-BE49-F238E27FC236}">
                <a16:creationId xmlns:a16="http://schemas.microsoft.com/office/drawing/2014/main" id="{DE4515B1-3234-7345-16A5-6C3F5E9897B0}"/>
              </a:ext>
            </a:extLst>
          </p:cNvPr>
          <p:cNvPicPr>
            <a:picLocks noGrp="1" noChangeAspect="1"/>
          </p:cNvPicPr>
          <p:nvPr>
            <p:ph sz="half" idx="2"/>
          </p:nvPr>
        </p:nvPicPr>
        <p:blipFill>
          <a:blip r:embed="rId3"/>
          <a:stretch>
            <a:fillRect/>
          </a:stretch>
        </p:blipFill>
        <p:spPr>
          <a:xfrm>
            <a:off x="6172199" y="1928179"/>
            <a:ext cx="5876409" cy="4407307"/>
          </a:xfrm>
          <a:prstGeom prst="rect">
            <a:avLst/>
          </a:prstGeom>
        </p:spPr>
      </p:pic>
    </p:spTree>
    <p:extLst>
      <p:ext uri="{BB962C8B-B14F-4D97-AF65-F5344CB8AC3E}">
        <p14:creationId xmlns:p14="http://schemas.microsoft.com/office/powerpoint/2010/main" val="395872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1257" y="1825624"/>
            <a:ext cx="5758543" cy="4879975"/>
          </a:xfrm>
          <a:solidFill>
            <a:schemeClr val="accent6">
              <a:lumMod val="20000"/>
              <a:lumOff val="80000"/>
            </a:schemeClr>
          </a:solidFill>
        </p:spPr>
        <p:txBody>
          <a:bodyPr vert="horz" lIns="91440" tIns="45720" rIns="91440" bIns="45720" rtlCol="0" anchor="t">
            <a:normAutofit fontScale="92500"/>
          </a:bodyPr>
          <a:lstStyle/>
          <a:p>
            <a:r>
              <a:rPr lang="en-US" sz="3600"/>
              <a:t>Minimize impacts to private properties and public infrastructure.</a:t>
            </a:r>
          </a:p>
          <a:p>
            <a:r>
              <a:rPr lang="en-US" sz="3600"/>
              <a:t>Improve project performance.</a:t>
            </a:r>
          </a:p>
          <a:p>
            <a:r>
              <a:rPr lang="en-US" sz="3600"/>
              <a:t>Provide technical expertise to applicant and other agencies.</a:t>
            </a:r>
          </a:p>
          <a:p>
            <a:r>
              <a:rPr lang="en-US" sz="3600"/>
              <a:t>Protect natural fish production contributing to fishing opportunities.</a:t>
            </a:r>
          </a:p>
          <a:p>
            <a:pPr marL="0" indent="0">
              <a:buNone/>
            </a:pPr>
            <a:endParaRPr lang="en-US"/>
          </a:p>
        </p:txBody>
      </p:sp>
      <p:sp>
        <p:nvSpPr>
          <p:cNvPr id="8" name="Title 9"/>
          <p:cNvSpPr>
            <a:spLocks noGrp="1"/>
          </p:cNvSpPr>
          <p:nvPr>
            <p:ph type="title"/>
          </p:nvPr>
        </p:nvSpPr>
        <p:spPr bwMode="auto">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spcBef>
                <a:spcPts val="0"/>
              </a:spcBef>
              <a:defRPr/>
            </a:pPr>
            <a:r>
              <a:rPr lang="en-US" sz="3600" b="1"/>
              <a:t>Hydraulic Code Benefits</a:t>
            </a:r>
            <a:br>
              <a:rPr lang="en-US" sz="3600" b="1"/>
            </a:br>
            <a:r>
              <a:rPr lang="en-US" sz="3600"/>
              <a:t>Chapter 77.55 RCW and Chapter 220-660 WAC</a:t>
            </a:r>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2" y="1825624"/>
            <a:ext cx="5018312" cy="4825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8904514" y="6281591"/>
            <a:ext cx="2286000" cy="369332"/>
          </a:xfrm>
          <a:prstGeom prst="rect">
            <a:avLst/>
          </a:prstGeom>
        </p:spPr>
        <p:txBody>
          <a:bodyPr wrap="square">
            <a:spAutoFit/>
          </a:bodyPr>
          <a:lstStyle/>
          <a:p>
            <a:r>
              <a:rPr lang="en-US" b="1">
                <a:solidFill>
                  <a:srgbClr val="100C22"/>
                </a:solidFill>
              </a:rPr>
              <a:t>      </a:t>
            </a:r>
            <a:r>
              <a:rPr lang="en-US">
                <a:solidFill>
                  <a:schemeClr val="bg1"/>
                </a:solidFill>
                <a:effectLst>
                  <a:outerShdw blurRad="38100" dist="38100" dir="2700000" algn="tl">
                    <a:srgbClr val="000000">
                      <a:alpha val="43137"/>
                    </a:srgbClr>
                  </a:outerShdw>
                </a:effectLst>
              </a:rPr>
              <a:t>Undersized Bridge </a:t>
            </a:r>
          </a:p>
        </p:txBody>
      </p:sp>
    </p:spTree>
    <p:extLst>
      <p:ext uri="{BB962C8B-B14F-4D97-AF65-F5344CB8AC3E}">
        <p14:creationId xmlns:p14="http://schemas.microsoft.com/office/powerpoint/2010/main" val="1920197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261257" y="1825624"/>
            <a:ext cx="5758543" cy="4945289"/>
          </a:xfrm>
          <a:solidFill>
            <a:schemeClr val="accent6">
              <a:lumMod val="20000"/>
              <a:lumOff val="80000"/>
            </a:schemeClr>
          </a:solidFill>
        </p:spPr>
        <p:txBody>
          <a:bodyPr>
            <a:normAutofit lnSpcReduction="10000"/>
          </a:bodyPr>
          <a:lstStyle/>
          <a:p>
            <a:r>
              <a:rPr lang="en-US" sz="3200"/>
              <a:t>The HPA is the permit WDFW issues to protect fish life and fish habitat.</a:t>
            </a:r>
          </a:p>
          <a:p>
            <a:r>
              <a:rPr lang="en-US" sz="3200"/>
              <a:t>Types of HPAs include:</a:t>
            </a:r>
          </a:p>
          <a:p>
            <a:pPr lvl="1"/>
            <a:r>
              <a:rPr lang="en-US" sz="2800"/>
              <a:t>Standard</a:t>
            </a:r>
          </a:p>
          <a:p>
            <a:pPr lvl="2"/>
            <a:r>
              <a:rPr lang="en-US" sz="2400"/>
              <a:t>Streamlined Processing*: Fish Habitat Enhancement Projects and Habitat Recovery Pilot Program (2021-2025)</a:t>
            </a:r>
          </a:p>
          <a:p>
            <a:pPr lvl="1"/>
            <a:r>
              <a:rPr lang="en-US" sz="2800"/>
              <a:t>Emergency</a:t>
            </a:r>
          </a:p>
          <a:p>
            <a:pPr lvl="1"/>
            <a:r>
              <a:rPr lang="en-US" sz="2800"/>
              <a:t>Expedited</a:t>
            </a:r>
          </a:p>
          <a:p>
            <a:pPr lvl="1"/>
            <a:r>
              <a:rPr lang="en-US" sz="2800"/>
              <a:t>Pamphlet</a:t>
            </a:r>
          </a:p>
          <a:p>
            <a:endParaRPr lang="en-US"/>
          </a:p>
        </p:txBody>
      </p:sp>
      <p:sp>
        <p:nvSpPr>
          <p:cNvPr id="10" name="Title 9"/>
          <p:cNvSpPr>
            <a:spLocks noGrp="1"/>
          </p:cNvSpPr>
          <p:nvPr>
            <p:ph type="title"/>
          </p:nvPr>
        </p:nvSpPr>
        <p:spPr bwMode="auto">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spcBef>
                <a:spcPts val="0"/>
              </a:spcBef>
              <a:defRPr/>
            </a:pPr>
            <a:r>
              <a:rPr lang="en-US" sz="3600" b="1"/>
              <a:t>Types of Hydraulic Project Approvals (HPAs)</a:t>
            </a:r>
            <a:br>
              <a:rPr lang="en-US" sz="3600" b="1"/>
            </a:br>
            <a:r>
              <a:rPr lang="en-US" sz="3600"/>
              <a:t>Chapter 77.55 RCW and Chapter 220-660 WAC</a:t>
            </a:r>
          </a:p>
        </p:txBody>
      </p:sp>
      <p:pic>
        <p:nvPicPr>
          <p:cNvPr id="11" name="Picture 2"/>
          <p:cNvPicPr>
            <a:picLocks noGrp="1" noChangeAspect="1" noChangeArrowheads="1"/>
          </p:cNvPicPr>
          <p:nvPr>
            <p:ph sz="half" idx="2"/>
          </p:nvPr>
        </p:nvPicPr>
        <p:blipFill>
          <a:blip r:embed="rId3" cstate="print"/>
          <a:srcRect l="26415" t="8260" r="24528" b="4476"/>
          <a:stretch>
            <a:fillRect/>
          </a:stretch>
        </p:blipFill>
        <p:spPr bwMode="auto">
          <a:xfrm>
            <a:off x="6306618" y="1825623"/>
            <a:ext cx="3475102" cy="466725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7B5A2C5-C2B6-9353-CF24-34B57B4FB818}"/>
              </a:ext>
            </a:extLst>
          </p:cNvPr>
          <p:cNvPicPr>
            <a:picLocks noChangeAspect="1"/>
          </p:cNvPicPr>
          <p:nvPr/>
        </p:nvPicPr>
        <p:blipFill>
          <a:blip r:embed="rId4"/>
          <a:stretch>
            <a:fillRect/>
          </a:stretch>
        </p:blipFill>
        <p:spPr>
          <a:xfrm>
            <a:off x="10068539" y="4768263"/>
            <a:ext cx="2104506" cy="2089737"/>
          </a:xfrm>
          <a:prstGeom prst="rect">
            <a:avLst/>
          </a:prstGeom>
        </p:spPr>
      </p:pic>
    </p:spTree>
    <p:extLst>
      <p:ext uri="{BB962C8B-B14F-4D97-AF65-F5344CB8AC3E}">
        <p14:creationId xmlns:p14="http://schemas.microsoft.com/office/powerpoint/2010/main" val="264170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956DC05-1C93-CF20-A0D3-290490B3DA5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92" y="1886008"/>
            <a:ext cx="8719114" cy="4976586"/>
          </a:xfrm>
        </p:spPr>
      </p:pic>
      <p:sp>
        <p:nvSpPr>
          <p:cNvPr id="5" name="Title 9">
            <a:extLst>
              <a:ext uri="{FF2B5EF4-FFF2-40B4-BE49-F238E27FC236}">
                <a16:creationId xmlns:a16="http://schemas.microsoft.com/office/drawing/2014/main" id="{0CE0AAE8-914A-5721-46EB-A9582D8095AF}"/>
              </a:ext>
            </a:extLst>
          </p:cNvPr>
          <p:cNvSpPr>
            <a:spLocks noGrp="1"/>
          </p:cNvSpPr>
          <p:nvPr>
            <p:ph type="title"/>
          </p:nvPr>
        </p:nvSpPr>
        <p:spPr bwMode="auto">
          <a:xfrm>
            <a:off x="838200" y="365125"/>
            <a:ext cx="10515600" cy="1325563"/>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spcBef>
                <a:spcPts val="0"/>
              </a:spcBef>
              <a:defRPr/>
            </a:pPr>
            <a:r>
              <a:rPr lang="en-US" sz="3600" b="1"/>
              <a:t>When would I need an HPA?</a:t>
            </a:r>
            <a:endParaRPr lang="en-US" sz="3600"/>
          </a:p>
        </p:txBody>
      </p:sp>
      <p:pic>
        <p:nvPicPr>
          <p:cNvPr id="3076" name="Picture 4">
            <a:extLst>
              <a:ext uri="{FF2B5EF4-FFF2-40B4-BE49-F238E27FC236}">
                <a16:creationId xmlns:a16="http://schemas.microsoft.com/office/drawing/2014/main" id="{86EFE51B-60FC-A1FF-7359-AD6163FD2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2575" y="2299296"/>
            <a:ext cx="3309887" cy="441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726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bwMode="auto">
          <a:xfrm>
            <a:off x="337457" y="3752849"/>
            <a:ext cx="3679372" cy="2756808"/>
          </a:xfrm>
          <a:prstGeom prst="roundRect">
            <a:avLst/>
          </a:prstGeom>
          <a:solidFill>
            <a:schemeClr val="tx2">
              <a:lumMod val="75000"/>
            </a:schemeClr>
          </a:solidFill>
          <a:scene3d>
            <a:camera prst="orthographicFront">
              <a:rot lat="0" lon="0" rev="0"/>
            </a:camera>
            <a:lightRig rig="balanced" dir="t">
              <a:rot lat="0" lon="0" rev="8700000"/>
            </a:lightRig>
          </a:scene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defRPr/>
            </a:pPr>
            <a:r>
              <a:rPr lang="en-US" sz="3600" b="1">
                <a:solidFill>
                  <a:schemeClr val="bg1"/>
                </a:solidFill>
                <a:latin typeface="+mj-lt"/>
                <a:ea typeface="+mj-ea"/>
                <a:cs typeface="+mj-cs"/>
              </a:rPr>
              <a:t>What is needed to apply for a standard HPA?</a:t>
            </a:r>
            <a:endParaRPr lang="en-US" sz="3600">
              <a:solidFill>
                <a:schemeClr val="bg1"/>
              </a:solidFill>
              <a:latin typeface="+mj-lt"/>
              <a:ea typeface="+mj-ea"/>
              <a:cs typeface="+mj-cs"/>
            </a:endParaRPr>
          </a:p>
        </p:txBody>
      </p:sp>
      <p:pic>
        <p:nvPicPr>
          <p:cNvPr id="2054" name="Picture 6" descr="Quick Home Improvement Permits">
            <a:extLst>
              <a:ext uri="{FF2B5EF4-FFF2-40B4-BE49-F238E27FC236}">
                <a16:creationId xmlns:a16="http://schemas.microsoft.com/office/drawing/2014/main" id="{428E786D-E92F-7CC7-0895-3B775B108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50" r="1" b="1"/>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graphicFrame>
        <p:nvGraphicFramePr>
          <p:cNvPr id="2053" name="Content Placeholder 7">
            <a:extLst>
              <a:ext uri="{FF2B5EF4-FFF2-40B4-BE49-F238E27FC236}">
                <a16:creationId xmlns:a16="http://schemas.microsoft.com/office/drawing/2014/main" id="{4D833FE7-745F-C408-6E23-05CC6A611162}"/>
              </a:ext>
            </a:extLst>
          </p:cNvPr>
          <p:cNvGraphicFramePr>
            <a:graphicFrameLocks noGrp="1"/>
          </p:cNvGraphicFramePr>
          <p:nvPr>
            <p:ph sz="half" idx="1"/>
            <p:extLst>
              <p:ext uri="{D42A27DB-BD31-4B8C-83A1-F6EECF244321}">
                <p14:modId xmlns:p14="http://schemas.microsoft.com/office/powerpoint/2010/main" val="1344365698"/>
              </p:ext>
            </p:extLst>
          </p:nvPr>
        </p:nvGraphicFramePr>
        <p:xfrm>
          <a:off x="4223982" y="3752850"/>
          <a:ext cx="7485413" cy="2452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15553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428E786D-E92F-7CC7-0895-3B775B1086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4" b="559"/>
          <a:stretch/>
        </p:blipFill>
        <p:spPr bwMode="auto">
          <a:xfrm>
            <a:off x="5744047" y="-1"/>
            <a:ext cx="6447954" cy="390429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9">
            <a:extLst>
              <a:ext uri="{FF2B5EF4-FFF2-40B4-BE49-F238E27FC236}">
                <a16:creationId xmlns:a16="http://schemas.microsoft.com/office/drawing/2014/main" id="{A0F2AAB8-839B-996D-43F3-7294FB3B9422}"/>
              </a:ext>
            </a:extLst>
          </p:cNvPr>
          <p:cNvSpPr txBox="1">
            <a:spLocks/>
          </p:cNvSpPr>
          <p:nvPr/>
        </p:nvSpPr>
        <p:spPr bwMode="auto">
          <a:xfrm>
            <a:off x="76200" y="1120036"/>
            <a:ext cx="2423144" cy="4617928"/>
          </a:xfrm>
          <a:prstGeom prst="roundRect">
            <a:avLst/>
          </a:prstGeom>
          <a:solidFill>
            <a:schemeClr val="tx2">
              <a:lumMod val="75000"/>
            </a:scheme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spcBef>
                <a:spcPts val="0"/>
              </a:spcBef>
              <a:defRPr/>
            </a:pPr>
            <a:r>
              <a:rPr lang="en-US" sz="3600" b="1"/>
              <a:t>Aquatic Protection Permitting System (APPS)</a:t>
            </a:r>
            <a:endParaRPr lang="en-US" sz="3600"/>
          </a:p>
        </p:txBody>
      </p:sp>
      <p:sp>
        <p:nvSpPr>
          <p:cNvPr id="7" name="Content Placeholder 7">
            <a:extLst>
              <a:ext uri="{FF2B5EF4-FFF2-40B4-BE49-F238E27FC236}">
                <a16:creationId xmlns:a16="http://schemas.microsoft.com/office/drawing/2014/main" id="{4C128E9D-5905-D501-212F-42DAB6C6907A}"/>
              </a:ext>
            </a:extLst>
          </p:cNvPr>
          <p:cNvSpPr>
            <a:spLocks noGrp="1"/>
          </p:cNvSpPr>
          <p:nvPr>
            <p:ph sz="half" idx="1"/>
          </p:nvPr>
        </p:nvSpPr>
        <p:spPr>
          <a:xfrm>
            <a:off x="2499344" y="0"/>
            <a:ext cx="3709651" cy="6858000"/>
          </a:xfrm>
          <a:solidFill>
            <a:schemeClr val="accent6">
              <a:lumMod val="20000"/>
              <a:lumOff val="80000"/>
            </a:schemeClr>
          </a:solidFill>
        </p:spPr>
        <p:txBody>
          <a:bodyPr vert="horz" lIns="91440" tIns="45720" rIns="91440" bIns="45720" rtlCol="0" anchor="ctr">
            <a:normAutofit lnSpcReduction="10000"/>
          </a:bodyPr>
          <a:lstStyle/>
          <a:p>
            <a:r>
              <a:rPr lang="en-US" b="0" i="0">
                <a:effectLst/>
              </a:rPr>
              <a:t>APPS can be used to produce a </a:t>
            </a:r>
            <a:r>
              <a:rPr lang="en-US" b="0" i="0" u="sng">
                <a:effectLst/>
              </a:rPr>
              <a:t>draft</a:t>
            </a:r>
            <a:r>
              <a:rPr lang="en-US" b="0" i="0">
                <a:effectLst/>
              </a:rPr>
              <a:t> JARPA that includes information submitted in the online APPS application. </a:t>
            </a:r>
            <a:endParaRPr lang="en-US" b="0" i="0">
              <a:effectLst/>
              <a:ea typeface="Calibri"/>
              <a:cs typeface="Calibri"/>
            </a:endParaRPr>
          </a:p>
          <a:p>
            <a:pPr lvl="1"/>
            <a:r>
              <a:rPr lang="en-US" sz="2800" b="0" i="0">
                <a:effectLst/>
              </a:rPr>
              <a:t>You can then complete the JARPA outside of APPS and submit it to other permitting agencies that require a JARPA form. </a:t>
            </a:r>
            <a:endParaRPr lang="en-US" sz="2800" b="0" i="0">
              <a:effectLst/>
              <a:ea typeface="Calibri"/>
              <a:cs typeface="Calibri"/>
            </a:endParaRPr>
          </a:p>
          <a:p>
            <a:pPr lvl="1"/>
            <a:endParaRPr lang="en-US" sz="2800" b="0" i="0">
              <a:effectLst/>
              <a:ea typeface="Calibri"/>
              <a:cs typeface="Calibri"/>
            </a:endParaRPr>
          </a:p>
          <a:p>
            <a:r>
              <a:rPr lang="en-US"/>
              <a:t>Already filled </a:t>
            </a:r>
            <a:r>
              <a:rPr lang="en-US" b="0" i="0">
                <a:effectLst/>
              </a:rPr>
              <a:t>out the JARPA? Submit to APPS processing team.</a:t>
            </a:r>
            <a:endParaRPr lang="en-US">
              <a:ea typeface="Calibri"/>
              <a:cs typeface="Calibri"/>
            </a:endParaRPr>
          </a:p>
        </p:txBody>
      </p:sp>
      <p:pic>
        <p:nvPicPr>
          <p:cNvPr id="8" name="Picture 7">
            <a:extLst>
              <a:ext uri="{FF2B5EF4-FFF2-40B4-BE49-F238E27FC236}">
                <a16:creationId xmlns:a16="http://schemas.microsoft.com/office/drawing/2014/main" id="{B25E2E40-5066-6C87-60DF-93DB9FDB3299}"/>
              </a:ext>
            </a:extLst>
          </p:cNvPr>
          <p:cNvPicPr>
            <a:picLocks noChangeAspect="1"/>
          </p:cNvPicPr>
          <p:nvPr/>
        </p:nvPicPr>
        <p:blipFill>
          <a:blip r:embed="rId4"/>
          <a:srcRect t="1967" r="1" b="8466"/>
          <a:stretch/>
        </p:blipFill>
        <p:spPr>
          <a:xfrm>
            <a:off x="7059603" y="3806326"/>
            <a:ext cx="3314483" cy="2968729"/>
          </a:xfrm>
          <a:prstGeom prst="rect">
            <a:avLst/>
          </a:prstGeom>
        </p:spPr>
      </p:pic>
    </p:spTree>
    <p:extLst>
      <p:ext uri="{BB962C8B-B14F-4D97-AF65-F5344CB8AC3E}">
        <p14:creationId xmlns:p14="http://schemas.microsoft.com/office/powerpoint/2010/main" val="1244013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87086" y="1825625"/>
            <a:ext cx="5932714" cy="4912632"/>
          </a:xfrm>
          <a:solidFill>
            <a:schemeClr val="accent6">
              <a:lumMod val="20000"/>
              <a:lumOff val="80000"/>
            </a:schemeClr>
          </a:solidFill>
        </p:spPr>
        <p:txBody>
          <a:bodyPr>
            <a:normAutofit/>
          </a:bodyPr>
          <a:lstStyle/>
          <a:p>
            <a:r>
              <a:rPr lang="en-US" sz="1800" b="1" i="0">
                <a:effectLst/>
              </a:rPr>
              <a:t>Federal</a:t>
            </a:r>
            <a:endParaRPr lang="en-US" sz="1800" b="0" i="0">
              <a:effectLst/>
            </a:endParaRPr>
          </a:p>
          <a:p>
            <a:pPr lvl="1"/>
            <a:r>
              <a:rPr lang="en-US" sz="1800" b="0" i="0">
                <a:effectLst/>
              </a:rPr>
              <a:t>U.S. Army Corps of Engineers (Corps): </a:t>
            </a:r>
            <a:r>
              <a:rPr lang="en-US" sz="1800" b="0" i="0" strike="noStrike">
                <a:effectLst/>
                <a:hlinkClick r:id="rId3"/>
              </a:rPr>
              <a:t>Section 10</a:t>
            </a:r>
            <a:r>
              <a:rPr lang="en-US" sz="1800" b="0" i="0">
                <a:effectLst/>
              </a:rPr>
              <a:t> and </a:t>
            </a:r>
            <a:r>
              <a:rPr lang="en-US" sz="1800" b="0" i="0" strike="noStrike">
                <a:effectLst/>
                <a:hlinkClick r:id="rId4"/>
              </a:rPr>
              <a:t>Section 404</a:t>
            </a:r>
            <a:r>
              <a:rPr lang="en-US" sz="1800" b="0" i="0">
                <a:effectLst/>
              </a:rPr>
              <a:t> (Corps Permits </a:t>
            </a:r>
            <a:r>
              <a:rPr lang="en-US" sz="1800" b="0" i="0" strike="noStrike">
                <a:effectLst/>
                <a:hlinkClick r:id="rId5"/>
              </a:rPr>
              <a:t>FAQ</a:t>
            </a:r>
            <a:r>
              <a:rPr lang="en-US" sz="1800" b="0" i="0">
                <a:effectLst/>
              </a:rPr>
              <a:t>).</a:t>
            </a:r>
          </a:p>
          <a:p>
            <a:pPr lvl="1"/>
            <a:r>
              <a:rPr lang="en-US" sz="1800" b="0" i="0">
                <a:effectLst/>
              </a:rPr>
              <a:t>U.S. Coast Guard: </a:t>
            </a:r>
            <a:r>
              <a:rPr lang="en-US" sz="1800" b="0" i="0" strike="noStrike">
                <a:effectLst/>
                <a:hlinkClick r:id="rId6"/>
              </a:rPr>
              <a:t>Private Aids to Navigation (PATON)</a:t>
            </a:r>
            <a:r>
              <a:rPr lang="en-US" sz="1800" b="0" i="0">
                <a:effectLst/>
              </a:rPr>
              <a:t>.</a:t>
            </a:r>
          </a:p>
          <a:p>
            <a:r>
              <a:rPr lang="en-US" sz="1800" b="1" i="0">
                <a:effectLst/>
              </a:rPr>
              <a:t>State</a:t>
            </a:r>
            <a:endParaRPr lang="en-US" sz="1800" b="0" i="0">
              <a:effectLst/>
            </a:endParaRPr>
          </a:p>
          <a:p>
            <a:pPr lvl="1"/>
            <a:r>
              <a:rPr lang="en-US" sz="1800" b="0" i="0">
                <a:effectLst/>
              </a:rPr>
              <a:t>Washington Department of Ecology: </a:t>
            </a:r>
            <a:r>
              <a:rPr lang="en-US" sz="1800" b="0" i="0" strike="noStrike">
                <a:effectLst/>
                <a:hlinkClick r:id="rId7"/>
              </a:rPr>
              <a:t>401 Water Quality Certification</a:t>
            </a:r>
            <a:r>
              <a:rPr lang="en-US" sz="1800" b="0" i="0">
                <a:effectLst/>
              </a:rPr>
              <a:t>.</a:t>
            </a:r>
          </a:p>
          <a:p>
            <a:pPr lvl="1"/>
            <a:r>
              <a:rPr lang="en-US" sz="1800" b="0" i="0">
                <a:effectLst/>
              </a:rPr>
              <a:t>Washington Department of Fish and Wildlife: </a:t>
            </a:r>
            <a:r>
              <a:rPr lang="en-US" sz="1800" b="0" i="0" strike="noStrike">
                <a:effectLst/>
                <a:hlinkClick r:id="rId8"/>
              </a:rPr>
              <a:t>Hydraulic Project Approval</a:t>
            </a:r>
            <a:r>
              <a:rPr lang="en-US" sz="1800" b="0" i="0">
                <a:effectLst/>
              </a:rPr>
              <a:t> (HPA </a:t>
            </a:r>
            <a:r>
              <a:rPr lang="en-US" sz="1800" b="0" i="0" strike="noStrike">
                <a:effectLst/>
                <a:hlinkClick r:id="rId9"/>
              </a:rPr>
              <a:t>FAQ</a:t>
            </a:r>
            <a:r>
              <a:rPr lang="en-US" sz="1800" b="0" i="0">
                <a:effectLst/>
              </a:rPr>
              <a:t>).</a:t>
            </a:r>
          </a:p>
          <a:p>
            <a:pPr lvl="1"/>
            <a:r>
              <a:rPr lang="en-US" sz="1800" b="0" i="0">
                <a:effectLst/>
              </a:rPr>
              <a:t>Washington Department of Natural Resources: </a:t>
            </a:r>
            <a:r>
              <a:rPr lang="en-US" sz="1800" b="0" i="0" strike="noStrike">
                <a:effectLst/>
                <a:hlinkClick r:id="rId10"/>
              </a:rPr>
              <a:t>Aquatic Use Authorization</a:t>
            </a:r>
            <a:r>
              <a:rPr lang="en-US" sz="1800" b="0" i="0">
                <a:effectLst/>
              </a:rPr>
              <a:t>.</a:t>
            </a:r>
          </a:p>
          <a:p>
            <a:r>
              <a:rPr lang="en-US" sz="1800" b="1" i="0">
                <a:effectLst/>
              </a:rPr>
              <a:t>Local</a:t>
            </a:r>
            <a:endParaRPr lang="en-US" sz="1800" b="0" i="0">
              <a:effectLst/>
            </a:endParaRPr>
          </a:p>
          <a:p>
            <a:pPr lvl="1"/>
            <a:r>
              <a:rPr lang="en-US" sz="1800" b="0" i="0" strike="noStrike">
                <a:effectLst/>
                <a:hlinkClick r:id="rId11"/>
              </a:rPr>
              <a:t>Shoreline Substantial Development Permit</a:t>
            </a:r>
            <a:r>
              <a:rPr lang="en-US" sz="1800" b="0" i="0">
                <a:effectLst/>
              </a:rPr>
              <a:t>.</a:t>
            </a:r>
          </a:p>
          <a:p>
            <a:pPr lvl="1"/>
            <a:r>
              <a:rPr lang="en-US" sz="1800" b="0" i="0" strike="noStrike">
                <a:effectLst/>
                <a:hlinkClick r:id="rId12"/>
              </a:rPr>
              <a:t>Shoreline Conditional Use Permit</a:t>
            </a:r>
            <a:r>
              <a:rPr lang="en-US" sz="1800" b="0" i="0">
                <a:effectLst/>
              </a:rPr>
              <a:t>.</a:t>
            </a:r>
          </a:p>
          <a:p>
            <a:pPr lvl="1"/>
            <a:r>
              <a:rPr lang="en-US" sz="1800" b="0" i="0" strike="noStrike">
                <a:effectLst/>
                <a:hlinkClick r:id="rId13"/>
              </a:rPr>
              <a:t>Shoreline Variance</a:t>
            </a:r>
            <a:r>
              <a:rPr lang="en-US" sz="1800" b="0" i="0">
                <a:effectLst/>
              </a:rPr>
              <a:t>.</a:t>
            </a:r>
          </a:p>
          <a:p>
            <a:pPr lvl="1"/>
            <a:r>
              <a:rPr lang="en-US" sz="1800" b="0" i="0" strike="noStrike">
                <a:effectLst/>
                <a:hlinkClick r:id="rId14"/>
              </a:rPr>
              <a:t>Shoreline Exemption</a:t>
            </a:r>
            <a:endParaRPr lang="en-US" sz="1800" b="0" i="0">
              <a:effectLst/>
            </a:endParaRPr>
          </a:p>
          <a:p>
            <a:endParaRPr lang="en-US"/>
          </a:p>
        </p:txBody>
      </p:sp>
      <p:sp>
        <p:nvSpPr>
          <p:cNvPr id="10" name="Title 9"/>
          <p:cNvSpPr>
            <a:spLocks noGrp="1"/>
          </p:cNvSpPr>
          <p:nvPr>
            <p:ph type="title"/>
          </p:nvPr>
        </p:nvSpPr>
        <p:spPr bwMode="auto">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spcBef>
                <a:spcPts val="0"/>
              </a:spcBef>
              <a:defRPr/>
            </a:pPr>
            <a:r>
              <a:rPr lang="en-US" sz="3600" b="1"/>
              <a:t>Joint Aquatic Resources Permit Application (JARPA)</a:t>
            </a:r>
            <a:endParaRPr lang="en-US" sz="3600"/>
          </a:p>
        </p:txBody>
      </p:sp>
      <p:pic>
        <p:nvPicPr>
          <p:cNvPr id="3" name="Picture 2">
            <a:extLst>
              <a:ext uri="{FF2B5EF4-FFF2-40B4-BE49-F238E27FC236}">
                <a16:creationId xmlns:a16="http://schemas.microsoft.com/office/drawing/2014/main" id="{0A684EF7-D97A-E8C1-66EC-00A30502721F}"/>
              </a:ext>
            </a:extLst>
          </p:cNvPr>
          <p:cNvPicPr>
            <a:picLocks noChangeAspect="1"/>
          </p:cNvPicPr>
          <p:nvPr/>
        </p:nvPicPr>
        <p:blipFill>
          <a:blip r:embed="rId15"/>
          <a:stretch>
            <a:fillRect/>
          </a:stretch>
        </p:blipFill>
        <p:spPr>
          <a:xfrm>
            <a:off x="6231081" y="1825625"/>
            <a:ext cx="3637847" cy="4691743"/>
          </a:xfrm>
          <a:prstGeom prst="rect">
            <a:avLst/>
          </a:prstGeom>
        </p:spPr>
      </p:pic>
      <p:pic>
        <p:nvPicPr>
          <p:cNvPr id="4" name="Picture 3">
            <a:extLst>
              <a:ext uri="{FF2B5EF4-FFF2-40B4-BE49-F238E27FC236}">
                <a16:creationId xmlns:a16="http://schemas.microsoft.com/office/drawing/2014/main" id="{8E9EBBC0-1E00-099B-99D9-30DDAA220887}"/>
              </a:ext>
            </a:extLst>
          </p:cNvPr>
          <p:cNvPicPr>
            <a:picLocks noChangeAspect="1"/>
          </p:cNvPicPr>
          <p:nvPr/>
        </p:nvPicPr>
        <p:blipFill>
          <a:blip r:embed="rId16"/>
          <a:stretch>
            <a:fillRect/>
          </a:stretch>
        </p:blipFill>
        <p:spPr>
          <a:xfrm>
            <a:off x="10080209" y="4686300"/>
            <a:ext cx="2111791" cy="2171700"/>
          </a:xfrm>
          <a:prstGeom prst="rect">
            <a:avLst/>
          </a:prstGeom>
        </p:spPr>
      </p:pic>
    </p:spTree>
    <p:extLst>
      <p:ext uri="{BB962C8B-B14F-4D97-AF65-F5344CB8AC3E}">
        <p14:creationId xmlns:p14="http://schemas.microsoft.com/office/powerpoint/2010/main" val="283009972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8DFA515A64014D8424AC2E47A8EAD6" ma:contentTypeVersion="18" ma:contentTypeDescription="Create a new document." ma:contentTypeScope="" ma:versionID="b82802ef44e3ef64c33ba07f8b8330b1">
  <xsd:schema xmlns:xsd="http://www.w3.org/2001/XMLSchema" xmlns:xs="http://www.w3.org/2001/XMLSchema" xmlns:p="http://schemas.microsoft.com/office/2006/metadata/properties" xmlns:ns2="90d0076d-6670-422f-b53d-d10e5ad3b8a9" xmlns:ns3="335fbbaf-fb00-4dcf-bfc4-bcedf28b13f3" targetNamespace="http://schemas.microsoft.com/office/2006/metadata/properties" ma:root="true" ma:fieldsID="9d311f312181313652a53847b689a119" ns2:_="" ns3:_="">
    <xsd:import namespace="90d0076d-6670-422f-b53d-d10e5ad3b8a9"/>
    <xsd:import namespace="335fbbaf-fb00-4dcf-bfc4-bcedf28b13f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d0076d-6670-422f-b53d-d10e5ad3b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e826d49-dd53-44fe-9919-3fd8ef0d90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5fbbaf-fb00-4dcf-bfc4-bcedf28b13f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3930a91-2fd1-480e-8636-6ecdb3d7fd43}" ma:internalName="TaxCatchAll" ma:showField="CatchAllData" ma:web="335fbbaf-fb00-4dcf-bfc4-bcedf28b13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35fbbaf-fb00-4dcf-bfc4-bcedf28b13f3" xsi:nil="true"/>
    <lcf76f155ced4ddcb4097134ff3c332f xmlns="90d0076d-6670-422f-b53d-d10e5ad3b8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4B9B8F2-82BA-4D26-9C63-BEED96C28B3B}"/>
</file>

<file path=customXml/itemProps2.xml><?xml version="1.0" encoding="utf-8"?>
<ds:datastoreItem xmlns:ds="http://schemas.openxmlformats.org/officeDocument/2006/customXml" ds:itemID="{818CC781-25B4-4965-AEB2-4C5000CE6113}"/>
</file>

<file path=customXml/itemProps3.xml><?xml version="1.0" encoding="utf-8"?>
<ds:datastoreItem xmlns:ds="http://schemas.openxmlformats.org/officeDocument/2006/customXml" ds:itemID="{BFEA5456-385B-4C18-A0A0-B77959941EAA}"/>
</file>

<file path=docProps/app.xml><?xml version="1.0" encoding="utf-8"?>
<Properties xmlns="http://schemas.openxmlformats.org/officeDocument/2006/extended-properties" xmlns:vt="http://schemas.openxmlformats.org/officeDocument/2006/docPropsVTypes">
  <TotalTime>0</TotalTime>
  <Words>1632</Words>
  <Application>Microsoft Office PowerPoint</Application>
  <PresentationFormat>Widescreen</PresentationFormat>
  <Paragraphs>146</Paragraphs>
  <Slides>15</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-apple-system</vt:lpstr>
      <vt:lpstr>Aptos</vt:lpstr>
      <vt:lpstr>Arial</vt:lpstr>
      <vt:lpstr>Calibri</vt:lpstr>
      <vt:lpstr>Calibri Light</vt:lpstr>
      <vt:lpstr>Muli</vt:lpstr>
      <vt:lpstr>Open Sans</vt:lpstr>
      <vt:lpstr>Roboto</vt:lpstr>
      <vt:lpstr>1_Office Theme</vt:lpstr>
      <vt:lpstr>Methow Compliance and Permitting Workshop  May 21, 2025</vt:lpstr>
      <vt:lpstr>WDFW Programs</vt:lpstr>
      <vt:lpstr>Hydraulic Code Chapter 77.55 RCW and Chapter 220-660 WAC</vt:lpstr>
      <vt:lpstr>Hydraulic Code Benefits Chapter 77.55 RCW and Chapter 220-660 WAC</vt:lpstr>
      <vt:lpstr>Types of Hydraulic Project Approvals (HPAs) Chapter 77.55 RCW and Chapter 220-660 WAC</vt:lpstr>
      <vt:lpstr>When would I need an HPA?</vt:lpstr>
      <vt:lpstr>What is needed to apply for a standard HPA?</vt:lpstr>
      <vt:lpstr>PowerPoint Presentation</vt:lpstr>
      <vt:lpstr>Joint Aquatic Resources Permit Application (JARPA)</vt:lpstr>
      <vt:lpstr>PowerPoint Presentation</vt:lpstr>
      <vt:lpstr>Violation Was Reported…. What is WDFW going to do?</vt:lpstr>
      <vt:lpstr>Definitions of Types of Harm  </vt:lpstr>
      <vt:lpstr>PowerPoint Presentation</vt:lpstr>
      <vt:lpstr>PowerPoint Presentation</vt:lpstr>
      <vt:lpstr>Who is your local area habitat bio?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Rosenthal, Elianna Y (DFW)</dc:creator>
  <cp:lastModifiedBy>Lorah Super</cp:lastModifiedBy>
  <cp:revision>2</cp:revision>
  <dcterms:created xsi:type="dcterms:W3CDTF">2025-05-08T16:01:08Z</dcterms:created>
  <dcterms:modified xsi:type="dcterms:W3CDTF">2025-05-20T19:11:17Z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5011977-b912-4387-97a4-f4c94a801377_Enabled">
    <vt:lpwstr>true</vt:lpwstr>
  </property>
  <property fmtid="{D5CDD505-2E9C-101B-9397-08002B2CF9AE}" pid="3" name="MSIP_Label_45011977-b912-4387-97a4-f4c94a801377_SetDate">
    <vt:lpwstr>2025-05-19T22:57:01Z</vt:lpwstr>
  </property>
  <property fmtid="{D5CDD505-2E9C-101B-9397-08002B2CF9AE}" pid="4" name="MSIP_Label_45011977-b912-4387-97a4-f4c94a801377_Method">
    <vt:lpwstr>Standard</vt:lpwstr>
  </property>
  <property fmtid="{D5CDD505-2E9C-101B-9397-08002B2CF9AE}" pid="5" name="MSIP_Label_45011977-b912-4387-97a4-f4c94a801377_Name">
    <vt:lpwstr>Uncategorized Data</vt:lpwstr>
  </property>
  <property fmtid="{D5CDD505-2E9C-101B-9397-08002B2CF9AE}" pid="6" name="MSIP_Label_45011977-b912-4387-97a4-f4c94a801377_SiteId">
    <vt:lpwstr>11d0e217-264e-400a-8ba0-57dcc127d72d</vt:lpwstr>
  </property>
  <property fmtid="{D5CDD505-2E9C-101B-9397-08002B2CF9AE}" pid="7" name="MSIP_Label_45011977-b912-4387-97a4-f4c94a801377_ActionId">
    <vt:lpwstr>eb8668f7-5a2c-4e99-b37e-964837257841</vt:lpwstr>
  </property>
  <property fmtid="{D5CDD505-2E9C-101B-9397-08002B2CF9AE}" pid="8" name="MSIP_Label_45011977-b912-4387-97a4-f4c94a801377_ContentBits">
    <vt:lpwstr>0</vt:lpwstr>
  </property>
  <property fmtid="{D5CDD505-2E9C-101B-9397-08002B2CF9AE}" pid="9" name="MSIP_Label_45011977-b912-4387-97a4-f4c94a801377_Tag">
    <vt:lpwstr>10, 3, 0, 2</vt:lpwstr>
  </property>
  <property fmtid="{D5CDD505-2E9C-101B-9397-08002B2CF9AE}" pid="10" name="ContentTypeId">
    <vt:lpwstr>0x0101000E8DFA515A64014D8424AC2E47A8EAD6</vt:lpwstr>
  </property>
</Properties>
</file>